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</p:sldIdLst>
  <p:sldSz cx="10693400" cy="15113000"/>
  <p:notesSz cx="6858000" cy="9144000"/>
  <p:embeddedFontLst>
    <p:embeddedFont>
      <p:font typeface="Open Sans" panose="020B0606030504020204" pitchFamily="34" charset="0"/>
      <p:regular r:id="rId6"/>
    </p:embeddedFont>
    <p:embeddedFont>
      <p:font typeface="Open Sans Bold" panose="020B0806030504020204" charset="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8" d="100"/>
          <a:sy n="38" d="100"/>
        </p:scale>
        <p:origin x="2325" y="5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belle TANGRE" userId="74a75e09-f5a3-4bed-a685-a94344b797ea" providerId="ADAL" clId="{2B8B2D43-96EB-4DAD-84BF-7292E800E757}"/>
    <pc:docChg chg="modSld">
      <pc:chgData name="Isabelle TANGRE" userId="74a75e09-f5a3-4bed-a685-a94344b797ea" providerId="ADAL" clId="{2B8B2D43-96EB-4DAD-84BF-7292E800E757}" dt="2025-09-24T12:46:52.004" v="5" actId="1076"/>
      <pc:docMkLst>
        <pc:docMk/>
      </pc:docMkLst>
      <pc:sldChg chg="addSp modSp mod">
        <pc:chgData name="Isabelle TANGRE" userId="74a75e09-f5a3-4bed-a685-a94344b797ea" providerId="ADAL" clId="{2B8B2D43-96EB-4DAD-84BF-7292E800E757}" dt="2025-09-24T12:46:52.004" v="5" actId="1076"/>
        <pc:sldMkLst>
          <pc:docMk/>
          <pc:sldMk cId="0" sldId="256"/>
        </pc:sldMkLst>
        <pc:spChg chg="mod">
          <ac:chgData name="Isabelle TANGRE" userId="74a75e09-f5a3-4bed-a685-a94344b797ea" providerId="ADAL" clId="{2B8B2D43-96EB-4DAD-84BF-7292E800E757}" dt="2025-09-24T12:46:40.040" v="1" actId="1076"/>
          <ac:spMkLst>
            <pc:docMk/>
            <pc:sldMk cId="0" sldId="256"/>
            <ac:spMk id="10" creationId="{00000000-0000-0000-0000-000000000000}"/>
          </ac:spMkLst>
        </pc:spChg>
        <pc:picChg chg="add mod">
          <ac:chgData name="Isabelle TANGRE" userId="74a75e09-f5a3-4bed-a685-a94344b797ea" providerId="ADAL" clId="{2B8B2D43-96EB-4DAD-84BF-7292E800E757}" dt="2025-09-24T12:46:52.004" v="5" actId="1076"/>
          <ac:picMkLst>
            <pc:docMk/>
            <pc:sldMk cId="0" sldId="256"/>
            <ac:picMk id="16" creationId="{58A7349C-0415-496D-5D70-A1F65B85755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4271096"/>
            <a:ext cx="10692000" cy="6254096"/>
          </a:xfrm>
          <a:custGeom>
            <a:avLst/>
            <a:gdLst/>
            <a:ahLst/>
            <a:cxnLst/>
            <a:rect l="l" t="t" r="r" b="b"/>
            <a:pathLst>
              <a:path w="10692000" h="6254096">
                <a:moveTo>
                  <a:pt x="0" y="0"/>
                </a:moveTo>
                <a:lnTo>
                  <a:pt x="10692000" y="0"/>
                </a:lnTo>
                <a:lnTo>
                  <a:pt x="10692000" y="6254097"/>
                </a:lnTo>
                <a:lnTo>
                  <a:pt x="0" y="625409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0793" t="-54922" r="-71611" b="-53839"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3" name="Freeform 3"/>
          <p:cNvSpPr/>
          <p:nvPr/>
        </p:nvSpPr>
        <p:spPr>
          <a:xfrm>
            <a:off x="1160074" y="707471"/>
            <a:ext cx="8337095" cy="1550779"/>
          </a:xfrm>
          <a:custGeom>
            <a:avLst/>
            <a:gdLst/>
            <a:ahLst/>
            <a:cxnLst/>
            <a:rect l="l" t="t" r="r" b="b"/>
            <a:pathLst>
              <a:path w="8337095" h="1550779">
                <a:moveTo>
                  <a:pt x="0" y="0"/>
                </a:moveTo>
                <a:lnTo>
                  <a:pt x="8337095" y="0"/>
                </a:lnTo>
                <a:lnTo>
                  <a:pt x="8337095" y="1550779"/>
                </a:lnTo>
                <a:lnTo>
                  <a:pt x="0" y="155077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grpSp>
        <p:nvGrpSpPr>
          <p:cNvPr id="4" name="Group 4"/>
          <p:cNvGrpSpPr/>
          <p:nvPr/>
        </p:nvGrpSpPr>
        <p:grpSpPr>
          <a:xfrm>
            <a:off x="-67770" y="13818095"/>
            <a:ext cx="10692000" cy="1370820"/>
            <a:chOff x="0" y="0"/>
            <a:chExt cx="3040174" cy="347363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3040174" cy="347363"/>
            </a:xfrm>
            <a:custGeom>
              <a:avLst/>
              <a:gdLst/>
              <a:ahLst/>
              <a:cxnLst/>
              <a:rect l="l" t="t" r="r" b="b"/>
              <a:pathLst>
                <a:path w="3040174" h="347363">
                  <a:moveTo>
                    <a:pt x="0" y="0"/>
                  </a:moveTo>
                  <a:lnTo>
                    <a:pt x="3040174" y="0"/>
                  </a:lnTo>
                  <a:lnTo>
                    <a:pt x="3040174" y="347363"/>
                  </a:lnTo>
                  <a:lnTo>
                    <a:pt x="0" y="347363"/>
                  </a:lnTo>
                  <a:close/>
                </a:path>
              </a:pathLst>
            </a:custGeom>
            <a:solidFill>
              <a:srgbClr val="FCFDFD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47625"/>
              <a:ext cx="3040174" cy="39498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" y="11163368"/>
            <a:ext cx="10693400" cy="2013465"/>
            <a:chOff x="0" y="0"/>
            <a:chExt cx="2957678" cy="510208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957678" cy="510208"/>
            </a:xfrm>
            <a:custGeom>
              <a:avLst/>
              <a:gdLst/>
              <a:ahLst/>
              <a:cxnLst/>
              <a:rect l="l" t="t" r="r" b="b"/>
              <a:pathLst>
                <a:path w="2957678" h="510208">
                  <a:moveTo>
                    <a:pt x="0" y="0"/>
                  </a:moveTo>
                  <a:lnTo>
                    <a:pt x="2957678" y="0"/>
                  </a:lnTo>
                  <a:lnTo>
                    <a:pt x="2957678" y="510208"/>
                  </a:lnTo>
                  <a:lnTo>
                    <a:pt x="0" y="510208"/>
                  </a:lnTo>
                  <a:close/>
                </a:path>
              </a:pathLst>
            </a:custGeom>
            <a:gradFill rotWithShape="1">
              <a:gsLst>
                <a:gs pos="0">
                  <a:srgbClr val="0CC0DF">
                    <a:alpha val="100000"/>
                  </a:srgbClr>
                </a:gs>
                <a:gs pos="100000">
                  <a:srgbClr val="FFDE59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fr-FR" noProof="0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47625"/>
              <a:ext cx="2957678" cy="5578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0"/>
                </a:lnSpc>
              </a:pPr>
              <a:endParaRPr/>
            </a:p>
          </p:txBody>
        </p:sp>
      </p:grpSp>
      <p:sp>
        <p:nvSpPr>
          <p:cNvPr id="10" name="Freeform 10"/>
          <p:cNvSpPr/>
          <p:nvPr/>
        </p:nvSpPr>
        <p:spPr>
          <a:xfrm>
            <a:off x="218326" y="14090188"/>
            <a:ext cx="2460287" cy="901205"/>
          </a:xfrm>
          <a:custGeom>
            <a:avLst/>
            <a:gdLst/>
            <a:ahLst/>
            <a:cxnLst/>
            <a:rect l="l" t="t" r="r" b="b"/>
            <a:pathLst>
              <a:path w="3521890" h="1198698">
                <a:moveTo>
                  <a:pt x="0" y="0"/>
                </a:moveTo>
                <a:lnTo>
                  <a:pt x="3521889" y="0"/>
                </a:lnTo>
                <a:lnTo>
                  <a:pt x="3521889" y="1198698"/>
                </a:lnTo>
                <a:lnTo>
                  <a:pt x="0" y="119869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>
          <a:xfrm>
            <a:off x="7841215" y="13788912"/>
            <a:ext cx="2545295" cy="1227881"/>
          </a:xfrm>
          <a:custGeom>
            <a:avLst/>
            <a:gdLst/>
            <a:ahLst/>
            <a:cxnLst/>
            <a:rect l="l" t="t" r="r" b="b"/>
            <a:pathLst>
              <a:path w="2545295" h="1227881">
                <a:moveTo>
                  <a:pt x="0" y="0"/>
                </a:moveTo>
                <a:lnTo>
                  <a:pt x="2545294" y="0"/>
                </a:lnTo>
                <a:lnTo>
                  <a:pt x="2545294" y="1227881"/>
                </a:lnTo>
                <a:lnTo>
                  <a:pt x="0" y="122788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12" name="TextBox 12"/>
          <p:cNvSpPr txBox="1"/>
          <p:nvPr/>
        </p:nvSpPr>
        <p:spPr>
          <a:xfrm>
            <a:off x="218326" y="11531168"/>
            <a:ext cx="10342789" cy="13731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309"/>
              </a:lnSpc>
            </a:pPr>
            <a:r>
              <a:rPr lang="fr-FR" sz="5309" b="1" noProof="0">
                <a:solidFill>
                  <a:srgbClr val="FCFDFD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Notre établissement participe à la campagne 2025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4532051" y="14322629"/>
            <a:ext cx="2592766" cy="3236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78"/>
              </a:lnSpc>
              <a:spcBef>
                <a:spcPct val="0"/>
              </a:spcBef>
            </a:pPr>
            <a:r>
              <a:rPr lang="en-US" sz="1913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LOGO ETABLISSEMENT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839157" y="2962505"/>
            <a:ext cx="7101126" cy="7498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79"/>
              </a:lnSpc>
            </a:pPr>
            <a:r>
              <a:rPr lang="en-US" sz="2590" b="1">
                <a:solidFill>
                  <a:srgbClr val="54545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Tous engagés dans l’écoute des patients et des personnes accompagnées !</a:t>
            </a:r>
          </a:p>
        </p:txBody>
      </p:sp>
      <p:sp>
        <p:nvSpPr>
          <p:cNvPr id="15" name="TextBox 15"/>
          <p:cNvSpPr txBox="1"/>
          <p:nvPr/>
        </p:nvSpPr>
        <p:spPr>
          <a:xfrm rot="-805551">
            <a:off x="12910" y="5743179"/>
            <a:ext cx="2712750" cy="5638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19"/>
              </a:lnSpc>
              <a:spcBef>
                <a:spcPct val="0"/>
              </a:spcBef>
            </a:pPr>
            <a:r>
              <a:rPr lang="en-US" sz="3299" b="1">
                <a:solidFill>
                  <a:srgbClr val="24BFDC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Regarder</a:t>
            </a:r>
          </a:p>
        </p:txBody>
      </p:sp>
      <p:pic>
        <p:nvPicPr>
          <p:cNvPr id="16" name="Image 5">
            <a:extLst>
              <a:ext uri="{FF2B5EF4-FFF2-40B4-BE49-F238E27FC236}">
                <a16:creationId xmlns:a16="http://schemas.microsoft.com/office/drawing/2014/main" id="{58A7349C-0415-496D-5D70-A1F65B8575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052" y="14065772"/>
            <a:ext cx="1239437" cy="950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685EFBD7D2484FB33047B6C1DB947B" ma:contentTypeVersion="14" ma:contentTypeDescription="Crée un document." ma:contentTypeScope="" ma:versionID="2b78ea7e4bf5d06f889b43f42ad7a8ed">
  <xsd:schema xmlns:xsd="http://www.w3.org/2001/XMLSchema" xmlns:xs="http://www.w3.org/2001/XMLSchema" xmlns:p="http://schemas.microsoft.com/office/2006/metadata/properties" xmlns:ns2="c83ecc78-3fa2-451e-8665-0ddea08d2bcf" xmlns:ns3="65104fe5-bdb5-44b2-89e0-446ad8df4a9a" targetNamespace="http://schemas.microsoft.com/office/2006/metadata/properties" ma:root="true" ma:fieldsID="948c7237a6f47134ee1b4cda7ac778a5" ns2:_="" ns3:_="">
    <xsd:import namespace="c83ecc78-3fa2-451e-8665-0ddea08d2bcf"/>
    <xsd:import namespace="65104fe5-bdb5-44b2-89e0-446ad8df4a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3ecc78-3fa2-451e-8665-0ddea08d2b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20560406-a939-4e2f-9bf1-8e7b728317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104fe5-bdb5-44b2-89e0-446ad8df4a9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9c79bdf-7c4c-4db1-b0c3-cb62e648c930}" ma:internalName="TaxCatchAll" ma:showField="CatchAllData" ma:web="65104fe5-bdb5-44b2-89e0-446ad8df4a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3ecc78-3fa2-451e-8665-0ddea08d2bcf">
      <Terms xmlns="http://schemas.microsoft.com/office/infopath/2007/PartnerControls"/>
    </lcf76f155ced4ddcb4097134ff3c332f>
    <TaxCatchAll xmlns="65104fe5-bdb5-44b2-89e0-446ad8df4a9a" xsi:nil="true"/>
  </documentManagement>
</p:properties>
</file>

<file path=customXml/itemProps1.xml><?xml version="1.0" encoding="utf-8"?>
<ds:datastoreItem xmlns:ds="http://schemas.openxmlformats.org/officeDocument/2006/customXml" ds:itemID="{029F7108-AF58-4DF3-9BD0-AF63B3652E83}"/>
</file>

<file path=customXml/itemProps2.xml><?xml version="1.0" encoding="utf-8"?>
<ds:datastoreItem xmlns:ds="http://schemas.openxmlformats.org/officeDocument/2006/customXml" ds:itemID="{9527BA22-89F5-4DBD-94CF-46F7E45AC93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709E8F-50F7-4548-861F-97A1C67B0591}">
  <ds:schemaRefs>
    <ds:schemaRef ds:uri="http://schemas.microsoft.com/office/2006/metadata/properties"/>
    <ds:schemaRef ds:uri="http://schemas.microsoft.com/office/infopath/2007/PartnerControls"/>
    <ds:schemaRef ds:uri="c83ecc78-3fa2-451e-8665-0ddea08d2bcf"/>
    <ds:schemaRef ds:uri="65104fe5-bdb5-44b2-89e0-446ad8df4a9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Office PowerPoint</Application>
  <PresentationFormat>Personnalisé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Open Sans Bold</vt:lpstr>
      <vt:lpstr>Open Sans</vt:lpstr>
      <vt:lpstr>Calibri</vt:lpstr>
      <vt:lpstr>Arial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Fichier Mots Forme Polices Direction Déformations Thème Options Assistant Auto-ajuste Répéter mots 10 1024×1024px @ 100% 16/16 mots 0.2s</dc:title>
  <dc:creator>Isabelle TANGRE</dc:creator>
  <cp:lastModifiedBy>Isabelle TANGRE</cp:lastModifiedBy>
  <cp:revision>3</cp:revision>
  <dcterms:created xsi:type="dcterms:W3CDTF">2006-08-16T00:00:00Z</dcterms:created>
  <dcterms:modified xsi:type="dcterms:W3CDTF">2025-09-24T12:46:59Z</dcterms:modified>
  <dc:identifier>DAGpYo5RudU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0x01010070685EFBD7D2484FB33047B6C1DB947B</vt:lpwstr>
  </property>
  <property fmtid="{D5CDD505-2E9C-101B-9397-08002B2CF9AE}" pid="3" name="MediaServiceImageTags">
    <vt:lpwstr/>
  </property>
</Properties>
</file>