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3"/>
    <p:sldMasterId id="2147484455" r:id="rId4"/>
    <p:sldMasterId id="2147484480" r:id="rId5"/>
  </p:sldMasterIdLst>
  <p:notesMasterIdLst>
    <p:notesMasterId r:id="rId28"/>
  </p:notesMasterIdLst>
  <p:handoutMasterIdLst>
    <p:handoutMasterId r:id="rId29"/>
  </p:handoutMasterIdLst>
  <p:sldIdLst>
    <p:sldId id="569" r:id="rId6"/>
    <p:sldId id="627" r:id="rId7"/>
    <p:sldId id="631" r:id="rId8"/>
    <p:sldId id="649" r:id="rId9"/>
    <p:sldId id="629" r:id="rId10"/>
    <p:sldId id="591" r:id="rId11"/>
    <p:sldId id="632" r:id="rId12"/>
    <p:sldId id="633" r:id="rId13"/>
    <p:sldId id="642" r:id="rId14"/>
    <p:sldId id="643" r:id="rId15"/>
    <p:sldId id="644" r:id="rId16"/>
    <p:sldId id="645" r:id="rId17"/>
    <p:sldId id="609" r:id="rId18"/>
    <p:sldId id="585" r:id="rId19"/>
    <p:sldId id="634" r:id="rId20"/>
    <p:sldId id="646" r:id="rId21"/>
    <p:sldId id="647" r:id="rId22"/>
    <p:sldId id="635" r:id="rId23"/>
    <p:sldId id="636" r:id="rId24"/>
    <p:sldId id="637" r:id="rId25"/>
    <p:sldId id="638" r:id="rId26"/>
    <p:sldId id="639" r:id="rId27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19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 Corvol" initials="" lastIdx="2" clrIdx="0"/>
  <p:cmAuthor id="2" name="CORVOL Aline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F44"/>
    <a:srgbClr val="03770E"/>
    <a:srgbClr val="009200"/>
    <a:srgbClr val="FFFF66"/>
    <a:srgbClr val="CC3399"/>
    <a:srgbClr val="025E0B"/>
    <a:srgbClr val="993366"/>
    <a:srgbClr val="66CC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171" autoAdjust="0"/>
  </p:normalViewPr>
  <p:slideViewPr>
    <p:cSldViewPr>
      <p:cViewPr varScale="1">
        <p:scale>
          <a:sx n="116" d="100"/>
          <a:sy n="116" d="100"/>
        </p:scale>
        <p:origin x="1398" y="102"/>
      </p:cViewPr>
      <p:guideLst>
        <p:guide orient="horz" pos="4319"/>
        <p:guide pos="1927"/>
      </p:guideLst>
    </p:cSldViewPr>
  </p:slideViewPr>
  <p:outlineViewPr>
    <p:cViewPr>
      <p:scale>
        <a:sx n="33" d="100"/>
        <a:sy n="33" d="100"/>
      </p:scale>
      <p:origin x="0" y="233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n PRIM" userId="285190c6-54a1-4317-83ca-4eb8b0a0e2f8" providerId="ADAL" clId="{19E40BE9-4576-4675-8941-714C14686065}"/>
    <pc:docChg chg="custSel delSld modSld">
      <pc:chgData name="Julien PRIM" userId="285190c6-54a1-4317-83ca-4eb8b0a0e2f8" providerId="ADAL" clId="{19E40BE9-4576-4675-8941-714C14686065}" dt="2026-05-28T12:57:43.655" v="17" actId="47"/>
      <pc:docMkLst>
        <pc:docMk/>
      </pc:docMkLst>
      <pc:sldChg chg="modSp mod">
        <pc:chgData name="Julien PRIM" userId="285190c6-54a1-4317-83ca-4eb8b0a0e2f8" providerId="ADAL" clId="{19E40BE9-4576-4675-8941-714C14686065}" dt="2026-05-28T12:57:38.324" v="16" actId="108"/>
        <pc:sldMkLst>
          <pc:docMk/>
          <pc:sldMk cId="1337995312" sldId="635"/>
        </pc:sldMkLst>
        <pc:spChg chg="mod">
          <ac:chgData name="Julien PRIM" userId="285190c6-54a1-4317-83ca-4eb8b0a0e2f8" providerId="ADAL" clId="{19E40BE9-4576-4675-8941-714C14686065}" dt="2026-05-28T12:57:38.324" v="16" actId="108"/>
          <ac:spMkLst>
            <pc:docMk/>
            <pc:sldMk cId="1337995312" sldId="635"/>
            <ac:spMk id="11" creationId="{057FD587-CC59-CCCE-0368-8D85AFFCEC1B}"/>
          </ac:spMkLst>
        </pc:spChg>
      </pc:sldChg>
      <pc:sldChg chg="addSp delSp modSp mod">
        <pc:chgData name="Julien PRIM" userId="285190c6-54a1-4317-83ca-4eb8b0a0e2f8" providerId="ADAL" clId="{19E40BE9-4576-4675-8941-714C14686065}" dt="2026-05-28T12:55:23.998" v="8" actId="1076"/>
        <pc:sldMkLst>
          <pc:docMk/>
          <pc:sldMk cId="1847286552" sldId="644"/>
        </pc:sldMkLst>
        <pc:picChg chg="del">
          <ac:chgData name="Julien PRIM" userId="285190c6-54a1-4317-83ca-4eb8b0a0e2f8" providerId="ADAL" clId="{19E40BE9-4576-4675-8941-714C14686065}" dt="2026-05-28T12:55:16.829" v="4" actId="478"/>
          <ac:picMkLst>
            <pc:docMk/>
            <pc:sldMk cId="1847286552" sldId="644"/>
            <ac:picMk id="6" creationId="{05096F96-57D6-5B1B-D3AD-264C8D8B46C0}"/>
          </ac:picMkLst>
        </pc:picChg>
        <pc:picChg chg="add mod">
          <ac:chgData name="Julien PRIM" userId="285190c6-54a1-4317-83ca-4eb8b0a0e2f8" providerId="ADAL" clId="{19E40BE9-4576-4675-8941-714C14686065}" dt="2026-05-28T12:55:23.998" v="8" actId="1076"/>
          <ac:picMkLst>
            <pc:docMk/>
            <pc:sldMk cId="1847286552" sldId="644"/>
            <ac:picMk id="11" creationId="{31A334E7-38F1-D778-D1DE-86237DE6797D}"/>
          </ac:picMkLst>
        </pc:picChg>
        <pc:inkChg chg="del">
          <ac:chgData name="Julien PRIM" userId="285190c6-54a1-4317-83ca-4eb8b0a0e2f8" providerId="ADAL" clId="{19E40BE9-4576-4675-8941-714C14686065}" dt="2026-05-28T12:55:17.806" v="5" actId="478"/>
          <ac:inkMkLst>
            <pc:docMk/>
            <pc:sldMk cId="1847286552" sldId="644"/>
            <ac:inkMk id="3" creationId="{9E148C90-B397-B50E-CF57-78D5F404DE31}"/>
          </ac:inkMkLst>
        </pc:inkChg>
      </pc:sldChg>
      <pc:sldChg chg="addSp delSp modSp mod">
        <pc:chgData name="Julien PRIM" userId="285190c6-54a1-4317-83ca-4eb8b0a0e2f8" providerId="ADAL" clId="{19E40BE9-4576-4675-8941-714C14686065}" dt="2026-05-28T12:57:13.351" v="13" actId="1076"/>
        <pc:sldMkLst>
          <pc:docMk/>
          <pc:sldMk cId="2718378574" sldId="646"/>
        </pc:sldMkLst>
        <pc:picChg chg="add mod">
          <ac:chgData name="Julien PRIM" userId="285190c6-54a1-4317-83ca-4eb8b0a0e2f8" providerId="ADAL" clId="{19E40BE9-4576-4675-8941-714C14686065}" dt="2026-05-28T12:57:13.351" v="13" actId="1076"/>
          <ac:picMkLst>
            <pc:docMk/>
            <pc:sldMk cId="2718378574" sldId="646"/>
            <ac:picMk id="11" creationId="{0DAF9060-90CC-5FFE-2E63-32A16BFB99AC}"/>
          </ac:picMkLst>
        </pc:picChg>
        <pc:picChg chg="del">
          <ac:chgData name="Julien PRIM" userId="285190c6-54a1-4317-83ca-4eb8b0a0e2f8" providerId="ADAL" clId="{19E40BE9-4576-4675-8941-714C14686065}" dt="2026-05-28T12:57:04.842" v="9" actId="478"/>
          <ac:picMkLst>
            <pc:docMk/>
            <pc:sldMk cId="2718378574" sldId="646"/>
            <ac:picMk id="12" creationId="{5C2B5F76-B0E2-EBE1-65CE-2B0CD933038A}"/>
          </ac:picMkLst>
        </pc:picChg>
        <pc:inkChg chg="del">
          <ac:chgData name="Julien PRIM" userId="285190c6-54a1-4317-83ca-4eb8b0a0e2f8" providerId="ADAL" clId="{19E40BE9-4576-4675-8941-714C14686065}" dt="2026-05-28T12:57:05.749" v="10" actId="478"/>
          <ac:inkMkLst>
            <pc:docMk/>
            <pc:sldMk cId="2718378574" sldId="646"/>
            <ac:inkMk id="6" creationId="{AC19553E-489C-3C7C-B505-24BCCDF0A8C5}"/>
          </ac:inkMkLst>
        </pc:inkChg>
      </pc:sldChg>
      <pc:sldChg chg="delSp mod">
        <pc:chgData name="Julien PRIM" userId="285190c6-54a1-4317-83ca-4eb8b0a0e2f8" providerId="ADAL" clId="{19E40BE9-4576-4675-8941-714C14686065}" dt="2026-05-28T12:57:21.261" v="15" actId="478"/>
        <pc:sldMkLst>
          <pc:docMk/>
          <pc:sldMk cId="2432728165" sldId="647"/>
        </pc:sldMkLst>
        <pc:inkChg chg="del">
          <ac:chgData name="Julien PRIM" userId="285190c6-54a1-4317-83ca-4eb8b0a0e2f8" providerId="ADAL" clId="{19E40BE9-4576-4675-8941-714C14686065}" dt="2026-05-28T12:57:19.789" v="14" actId="478"/>
          <ac:inkMkLst>
            <pc:docMk/>
            <pc:sldMk cId="2432728165" sldId="647"/>
            <ac:inkMk id="6" creationId="{40ECA499-0857-31F2-CC44-14F1BB05FBAA}"/>
          </ac:inkMkLst>
        </pc:inkChg>
        <pc:inkChg chg="del">
          <ac:chgData name="Julien PRIM" userId="285190c6-54a1-4317-83ca-4eb8b0a0e2f8" providerId="ADAL" clId="{19E40BE9-4576-4675-8941-714C14686065}" dt="2026-05-28T12:57:21.261" v="15" actId="478"/>
          <ac:inkMkLst>
            <pc:docMk/>
            <pc:sldMk cId="2432728165" sldId="647"/>
            <ac:inkMk id="12" creationId="{0ED67FDF-4DF6-03E4-8FA7-F2B115F2D6C4}"/>
          </ac:inkMkLst>
        </pc:inkChg>
      </pc:sldChg>
      <pc:sldChg chg="del">
        <pc:chgData name="Julien PRIM" userId="285190c6-54a1-4317-83ca-4eb8b0a0e2f8" providerId="ADAL" clId="{19E40BE9-4576-4675-8941-714C14686065}" dt="2026-05-28T12:57:43.655" v="17" actId="47"/>
        <pc:sldMkLst>
          <pc:docMk/>
          <pc:sldMk cId="2742986552" sldId="648"/>
        </pc:sldMkLst>
      </pc:sldChg>
      <pc:sldChg chg="modSp mod">
        <pc:chgData name="Julien PRIM" userId="285190c6-54a1-4317-83ca-4eb8b0a0e2f8" providerId="ADAL" clId="{19E40BE9-4576-4675-8941-714C14686065}" dt="2026-05-28T12:51:46.397" v="3" actId="20577"/>
        <pc:sldMkLst>
          <pc:docMk/>
          <pc:sldMk cId="927476449" sldId="649"/>
        </pc:sldMkLst>
        <pc:spChg chg="mod">
          <ac:chgData name="Julien PRIM" userId="285190c6-54a1-4317-83ca-4eb8b0a0e2f8" providerId="ADAL" clId="{19E40BE9-4576-4675-8941-714C14686065}" dt="2026-05-28T12:51:46.397" v="3" actId="20577"/>
          <ac:spMkLst>
            <pc:docMk/>
            <pc:sldMk cId="927476449" sldId="649"/>
            <ac:spMk id="8" creationId="{B409A363-482E-BD93-F8B4-3479A500E378}"/>
          </ac:spMkLst>
        </pc:spChg>
        <pc:picChg chg="mod">
          <ac:chgData name="Julien PRIM" userId="285190c6-54a1-4317-83ca-4eb8b0a0e2f8" providerId="ADAL" clId="{19E40BE9-4576-4675-8941-714C14686065}" dt="2026-05-28T12:51:42.606" v="2" actId="1076"/>
          <ac:picMkLst>
            <pc:docMk/>
            <pc:sldMk cId="927476449" sldId="649"/>
            <ac:picMk id="11268" creationId="{4454B5B6-E356-7EBB-8186-8D8CA24EAD8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D1519-A7A4-461F-8B1C-F7D508B753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9A05C8-1238-4B2B-9054-D2D121887E86}">
      <dgm:prSet phldrT="[Texte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altLang="fr-FR" dirty="0">
              <a:solidFill>
                <a:schemeClr val="tx1"/>
              </a:solidFill>
            </a:rPr>
            <a:t>Former les représentants RU/RF</a:t>
          </a:r>
          <a:endParaRPr lang="fr-FR" dirty="0">
            <a:solidFill>
              <a:schemeClr val="tx1"/>
            </a:solidFill>
          </a:endParaRPr>
        </a:p>
      </dgm:t>
    </dgm:pt>
    <dgm:pt modelId="{8189C4DD-F386-4F90-9EE4-3B9FFE79AC64}" type="parTrans" cxnId="{DB19BD2F-8716-427B-AD86-6B537C60B69E}">
      <dgm:prSet/>
      <dgm:spPr/>
      <dgm:t>
        <a:bodyPr/>
        <a:lstStyle/>
        <a:p>
          <a:endParaRPr lang="fr-FR"/>
        </a:p>
      </dgm:t>
    </dgm:pt>
    <dgm:pt modelId="{B2A152C3-5FC2-4B0D-AF7C-E2495D1FADEB}" type="sibTrans" cxnId="{DB19BD2F-8716-427B-AD86-6B537C60B69E}">
      <dgm:prSet/>
      <dgm:spPr/>
      <dgm:t>
        <a:bodyPr/>
        <a:lstStyle/>
        <a:p>
          <a:endParaRPr lang="fr-FR"/>
        </a:p>
      </dgm:t>
    </dgm:pt>
    <dgm:pt modelId="{58592AEF-C324-4116-99B8-5A6460E096E2}">
      <dgm:prSet phldrT="[Texte]"/>
      <dgm:spPr/>
      <dgm:t>
        <a:bodyPr/>
        <a:lstStyle/>
        <a:p>
          <a:r>
            <a:rPr lang="fr-FR" altLang="fr-FR" b="1" dirty="0">
              <a:solidFill>
                <a:schemeClr val="bg1"/>
              </a:solidFill>
            </a:rPr>
            <a:t>Recueillir et analyser </a:t>
          </a:r>
          <a:r>
            <a:rPr lang="fr-FR" altLang="fr-FR" dirty="0">
              <a:solidFill>
                <a:schemeClr val="bg1"/>
              </a:solidFill>
            </a:rPr>
            <a:t>les données</a:t>
          </a:r>
          <a:endParaRPr lang="fr-FR" dirty="0">
            <a:solidFill>
              <a:schemeClr val="bg1"/>
            </a:solidFill>
          </a:endParaRPr>
        </a:p>
      </dgm:t>
    </dgm:pt>
    <dgm:pt modelId="{4B63A148-E403-47E5-82C7-47BA13C45C0F}" type="parTrans" cxnId="{4180D282-7D48-445E-AC76-2615F2FA3B37}">
      <dgm:prSet/>
      <dgm:spPr/>
      <dgm:t>
        <a:bodyPr/>
        <a:lstStyle/>
        <a:p>
          <a:endParaRPr lang="fr-FR"/>
        </a:p>
      </dgm:t>
    </dgm:pt>
    <dgm:pt modelId="{AD3A164D-E39C-4EDB-844B-8F1734D9A36A}" type="sibTrans" cxnId="{4180D282-7D48-445E-AC76-2615F2FA3B37}">
      <dgm:prSet/>
      <dgm:spPr/>
      <dgm:t>
        <a:bodyPr/>
        <a:lstStyle/>
        <a:p>
          <a:endParaRPr lang="fr-FR"/>
        </a:p>
      </dgm:t>
    </dgm:pt>
    <dgm:pt modelId="{E7E7AF13-F20E-492A-8598-9D6DCB5AA94B}">
      <dgm:prSet phldrT="[Texte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altLang="fr-FR" dirty="0">
              <a:solidFill>
                <a:schemeClr val="tx1"/>
              </a:solidFill>
            </a:rPr>
            <a:t>Réaliser les entretiens par les représentants volontaires  RU/RF</a:t>
          </a:r>
          <a:endParaRPr lang="fr-FR" dirty="0">
            <a:solidFill>
              <a:schemeClr val="tx1"/>
            </a:solidFill>
          </a:endParaRPr>
        </a:p>
      </dgm:t>
    </dgm:pt>
    <dgm:pt modelId="{3DF41AC7-91D6-4988-8113-521D8504FAB6}" type="parTrans" cxnId="{4A83CEF0-68D7-4CD8-A97A-FDE1D8FDEDB3}">
      <dgm:prSet/>
      <dgm:spPr/>
      <dgm:t>
        <a:bodyPr/>
        <a:lstStyle/>
        <a:p>
          <a:endParaRPr lang="fr-FR"/>
        </a:p>
      </dgm:t>
    </dgm:pt>
    <dgm:pt modelId="{6BA7DAEB-5712-496B-8C61-E6FC43AD2548}" type="sibTrans" cxnId="{4A83CEF0-68D7-4CD8-A97A-FDE1D8FDEDB3}">
      <dgm:prSet/>
      <dgm:spPr/>
      <dgm:t>
        <a:bodyPr/>
        <a:lstStyle/>
        <a:p>
          <a:endParaRPr lang="fr-FR"/>
        </a:p>
      </dgm:t>
    </dgm:pt>
    <dgm:pt modelId="{06932A9C-5546-4559-B0D5-022076511EC7}">
      <dgm:prSet phldrT="[Texte]" phldr="0"/>
      <dgm:spPr/>
      <dgm:t>
        <a:bodyPr/>
        <a:lstStyle/>
        <a:p>
          <a:r>
            <a:rPr lang="fr-FR" altLang="fr-FR" b="1" dirty="0">
              <a:solidFill>
                <a:schemeClr val="bg1"/>
              </a:solidFill>
            </a:rPr>
            <a:t>Définir et mettre en œuvre </a:t>
          </a:r>
          <a:r>
            <a:rPr lang="fr-FR" altLang="fr-FR" dirty="0">
              <a:solidFill>
                <a:schemeClr val="bg1"/>
              </a:solidFill>
            </a:rPr>
            <a:t>un plan d’action</a:t>
          </a:r>
          <a:endParaRPr lang="fr-FR" dirty="0">
            <a:solidFill>
              <a:schemeClr val="bg1"/>
            </a:solidFill>
          </a:endParaRPr>
        </a:p>
      </dgm:t>
    </dgm:pt>
    <dgm:pt modelId="{6395BCB4-7D86-4B54-9DCF-495B1CFCDDB5}" type="parTrans" cxnId="{746ED309-0247-40F4-A81B-6CFD2AFD91AF}">
      <dgm:prSet/>
      <dgm:spPr/>
      <dgm:t>
        <a:bodyPr/>
        <a:lstStyle/>
        <a:p>
          <a:endParaRPr lang="fr-FR"/>
        </a:p>
      </dgm:t>
    </dgm:pt>
    <dgm:pt modelId="{61EC8745-3F2F-4B3C-9E59-1433E1EC09D6}" type="sibTrans" cxnId="{746ED309-0247-40F4-A81B-6CFD2AFD91AF}">
      <dgm:prSet/>
      <dgm:spPr/>
      <dgm:t>
        <a:bodyPr/>
        <a:lstStyle/>
        <a:p>
          <a:endParaRPr lang="fr-FR"/>
        </a:p>
      </dgm:t>
    </dgm:pt>
    <dgm:pt modelId="{857521B1-1B9A-445C-B937-B33D04B2463B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Communiquer et informer</a:t>
          </a:r>
        </a:p>
      </dgm:t>
    </dgm:pt>
    <dgm:pt modelId="{C1387656-EAFC-48C3-A03F-D9260187BF11}" type="parTrans" cxnId="{199F778E-F6C0-4D74-9E71-1CE598149315}">
      <dgm:prSet/>
      <dgm:spPr/>
      <dgm:t>
        <a:bodyPr/>
        <a:lstStyle/>
        <a:p>
          <a:endParaRPr lang="fr-FR"/>
        </a:p>
      </dgm:t>
    </dgm:pt>
    <dgm:pt modelId="{86FD856D-C82C-4813-A804-B2F800C8BEA8}" type="sibTrans" cxnId="{199F778E-F6C0-4D74-9E71-1CE598149315}">
      <dgm:prSet/>
      <dgm:spPr/>
      <dgm:t>
        <a:bodyPr/>
        <a:lstStyle/>
        <a:p>
          <a:endParaRPr lang="fr-FR"/>
        </a:p>
      </dgm:t>
    </dgm:pt>
    <dgm:pt modelId="{DE809E4C-3C1F-4B0F-8F20-798562DEDF3E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altLang="fr-FR" dirty="0">
              <a:solidFill>
                <a:schemeClr val="tx1"/>
              </a:solidFill>
            </a:rPr>
            <a:t>Communiquer en interne via Newsletter, Affiches réunion de service…</a:t>
          </a:r>
        </a:p>
      </dgm:t>
    </dgm:pt>
    <dgm:pt modelId="{A3077C8C-98FC-459D-8CA3-B517F6BE376E}" type="parTrans" cxnId="{6352A5EF-39C7-4DC2-BA45-DFEC35C0C228}">
      <dgm:prSet/>
      <dgm:spPr/>
      <dgm:t>
        <a:bodyPr/>
        <a:lstStyle/>
        <a:p>
          <a:endParaRPr lang="fr-FR"/>
        </a:p>
      </dgm:t>
    </dgm:pt>
    <dgm:pt modelId="{F6281863-E486-404F-AC3A-6B1E84A1981D}" type="sibTrans" cxnId="{6352A5EF-39C7-4DC2-BA45-DFEC35C0C228}">
      <dgm:prSet/>
      <dgm:spPr/>
      <dgm:t>
        <a:bodyPr/>
        <a:lstStyle/>
        <a:p>
          <a:endParaRPr lang="fr-FR"/>
        </a:p>
      </dgm:t>
    </dgm:pt>
    <dgm:pt modelId="{3934FAE6-D8A9-45B9-B8F8-FEC10E9C8E52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altLang="fr-FR" dirty="0">
              <a:solidFill>
                <a:schemeClr val="tx1"/>
              </a:solidFill>
            </a:rPr>
            <a:t>Lettre d’information patient/personne accompagnée</a:t>
          </a:r>
        </a:p>
      </dgm:t>
    </dgm:pt>
    <dgm:pt modelId="{CE5295F2-8695-48D2-BF0F-6279DBF61E68}" type="parTrans" cxnId="{9E8AE1DD-8586-47E2-A1E1-952C1D31D714}">
      <dgm:prSet/>
      <dgm:spPr/>
      <dgm:t>
        <a:bodyPr/>
        <a:lstStyle/>
        <a:p>
          <a:endParaRPr lang="fr-FR"/>
        </a:p>
      </dgm:t>
    </dgm:pt>
    <dgm:pt modelId="{96278483-DA94-4FB5-ADDE-87BEAD4588ED}" type="sibTrans" cxnId="{9E8AE1DD-8586-47E2-A1E1-952C1D31D714}">
      <dgm:prSet/>
      <dgm:spPr/>
      <dgm:t>
        <a:bodyPr/>
        <a:lstStyle/>
        <a:p>
          <a:endParaRPr lang="fr-FR"/>
        </a:p>
      </dgm:t>
    </dgm:pt>
    <dgm:pt modelId="{B3458294-EB2A-456C-98B8-FECD497A35A0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altLang="fr-FR" i="0" dirty="0">
              <a:solidFill>
                <a:schemeClr val="tx1"/>
              </a:solidFill>
            </a:rPr>
            <a:t>Ouvrir une enquête sur la plateforme et saisir les données</a:t>
          </a:r>
        </a:p>
      </dgm:t>
    </dgm:pt>
    <dgm:pt modelId="{B75F23F5-51FF-465B-B044-BE7883A4AC7D}" type="parTrans" cxnId="{156D3C33-9D23-4658-BE03-FABEA9635515}">
      <dgm:prSet/>
      <dgm:spPr/>
      <dgm:t>
        <a:bodyPr/>
        <a:lstStyle/>
        <a:p>
          <a:endParaRPr lang="fr-FR"/>
        </a:p>
      </dgm:t>
    </dgm:pt>
    <dgm:pt modelId="{525C2D59-C7D9-4959-8DE4-506D6123E717}" type="sibTrans" cxnId="{156D3C33-9D23-4658-BE03-FABEA9635515}">
      <dgm:prSet/>
      <dgm:spPr/>
      <dgm:t>
        <a:bodyPr/>
        <a:lstStyle/>
        <a:p>
          <a:endParaRPr lang="fr-FR"/>
        </a:p>
      </dgm:t>
    </dgm:pt>
    <dgm:pt modelId="{C8076747-EA91-4305-B716-77E46D6B365C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altLang="fr-FR" dirty="0">
              <a:solidFill>
                <a:schemeClr val="tx1"/>
              </a:solidFill>
            </a:rPr>
            <a:t>Partager les résultats</a:t>
          </a:r>
        </a:p>
      </dgm:t>
    </dgm:pt>
    <dgm:pt modelId="{24C62315-C03E-4A1D-A6F3-38ABBE1F0BD5}" type="parTrans" cxnId="{F71199E8-B08F-4E44-80AC-045922CAD6A7}">
      <dgm:prSet/>
      <dgm:spPr/>
      <dgm:t>
        <a:bodyPr/>
        <a:lstStyle/>
        <a:p>
          <a:endParaRPr lang="fr-FR"/>
        </a:p>
      </dgm:t>
    </dgm:pt>
    <dgm:pt modelId="{916EB6A0-334F-4AEE-BA3B-7F4C1D236A6F}" type="sibTrans" cxnId="{F71199E8-B08F-4E44-80AC-045922CAD6A7}">
      <dgm:prSet/>
      <dgm:spPr/>
      <dgm:t>
        <a:bodyPr/>
        <a:lstStyle/>
        <a:p>
          <a:endParaRPr lang="fr-FR"/>
        </a:p>
      </dgm:t>
    </dgm:pt>
    <dgm:pt modelId="{6256BB34-1DCE-4C89-B1A8-1F4306BC3A36}">
      <dgm:prSet phldrT="[Texte]" phldr="0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altLang="fr-FR" dirty="0">
              <a:solidFill>
                <a:schemeClr val="tx1"/>
              </a:solidFill>
            </a:rPr>
            <a:t>Identifier les actions d’améliorations</a:t>
          </a:r>
          <a:endParaRPr lang="fr-FR" dirty="0">
            <a:solidFill>
              <a:schemeClr val="tx1"/>
            </a:solidFill>
          </a:endParaRPr>
        </a:p>
      </dgm:t>
    </dgm:pt>
    <dgm:pt modelId="{F89F7B40-28DF-409D-A8B9-DC8E69F4B4E7}" type="parTrans" cxnId="{5F90E86A-2C0B-441A-9D37-402D8C481987}">
      <dgm:prSet/>
      <dgm:spPr/>
      <dgm:t>
        <a:bodyPr/>
        <a:lstStyle/>
        <a:p>
          <a:endParaRPr lang="fr-FR"/>
        </a:p>
      </dgm:t>
    </dgm:pt>
    <dgm:pt modelId="{54CBC9E1-2476-4C41-9248-6477F934510C}" type="sibTrans" cxnId="{5F90E86A-2C0B-441A-9D37-402D8C481987}">
      <dgm:prSet/>
      <dgm:spPr/>
      <dgm:t>
        <a:bodyPr/>
        <a:lstStyle/>
        <a:p>
          <a:endParaRPr lang="fr-FR"/>
        </a:p>
      </dgm:t>
    </dgm:pt>
    <dgm:pt modelId="{E97E904A-6F1D-4398-ABA7-37B5B7488C84}">
      <dgm:prSet phldrT="[Texte]"/>
      <dgm:spPr/>
      <dgm:t>
        <a:bodyPr/>
        <a:lstStyle/>
        <a:p>
          <a:r>
            <a:rPr lang="fr-FR" altLang="fr-FR" b="1" dirty="0">
              <a:solidFill>
                <a:schemeClr val="bg1"/>
              </a:solidFill>
            </a:rPr>
            <a:t>Se préparer</a:t>
          </a:r>
          <a:endParaRPr lang="fr-FR" dirty="0">
            <a:solidFill>
              <a:schemeClr val="bg1"/>
            </a:solidFill>
          </a:endParaRPr>
        </a:p>
      </dgm:t>
    </dgm:pt>
    <dgm:pt modelId="{D241E1A0-8BBB-47BF-A954-8DCD1ADC98F6}" type="sibTrans" cxnId="{7D1F6B52-EC45-423F-B969-7140100ADC5A}">
      <dgm:prSet/>
      <dgm:spPr/>
      <dgm:t>
        <a:bodyPr/>
        <a:lstStyle/>
        <a:p>
          <a:endParaRPr lang="fr-FR"/>
        </a:p>
      </dgm:t>
    </dgm:pt>
    <dgm:pt modelId="{1555A746-CB81-464D-BA54-D069C958A110}" type="parTrans" cxnId="{7D1F6B52-EC45-423F-B969-7140100ADC5A}">
      <dgm:prSet/>
      <dgm:spPr/>
      <dgm:t>
        <a:bodyPr/>
        <a:lstStyle/>
        <a:p>
          <a:endParaRPr lang="fr-FR"/>
        </a:p>
      </dgm:t>
    </dgm:pt>
    <dgm:pt modelId="{6151B55D-44B8-4786-98F2-803349234F3C}">
      <dgm:prSet phldrT="[Texte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altLang="fr-FR" sz="1200" dirty="0">
              <a:solidFill>
                <a:schemeClr val="tx1"/>
              </a:solidFill>
            </a:rPr>
            <a:t>S’informer sur la démarche</a:t>
          </a:r>
          <a:endParaRPr lang="fr-FR" sz="1200" dirty="0">
            <a:solidFill>
              <a:schemeClr val="tx1"/>
            </a:solidFill>
          </a:endParaRPr>
        </a:p>
      </dgm:t>
    </dgm:pt>
    <dgm:pt modelId="{EC5B9FCA-BA17-476B-A274-B51A9FF79206}" type="sibTrans" cxnId="{05718D29-BBA7-4FB3-A0A9-C9B52061135C}">
      <dgm:prSet/>
      <dgm:spPr/>
      <dgm:t>
        <a:bodyPr/>
        <a:lstStyle/>
        <a:p>
          <a:endParaRPr lang="fr-FR"/>
        </a:p>
      </dgm:t>
    </dgm:pt>
    <dgm:pt modelId="{8F53FCF0-2BD0-4E2F-A36E-4E3B3A0B0830}" type="parTrans" cxnId="{05718D29-BBA7-4FB3-A0A9-C9B52061135C}">
      <dgm:prSet/>
      <dgm:spPr/>
      <dgm:t>
        <a:bodyPr/>
        <a:lstStyle/>
        <a:p>
          <a:endParaRPr lang="fr-FR"/>
        </a:p>
      </dgm:t>
    </dgm:pt>
    <dgm:pt modelId="{E1A8AFBC-BF1D-4234-9814-C29CFB70B6B5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altLang="fr-FR" sz="1200" dirty="0">
              <a:solidFill>
                <a:schemeClr val="tx1"/>
              </a:solidFill>
            </a:rPr>
            <a:t>Présenter en CDU /CVS autres instances</a:t>
          </a:r>
        </a:p>
      </dgm:t>
    </dgm:pt>
    <dgm:pt modelId="{72D57636-FEFF-40AC-A762-91655DCEA3AB}" type="sibTrans" cxnId="{5525F2FB-65A8-4640-B52E-5DA0DE3C6585}">
      <dgm:prSet/>
      <dgm:spPr/>
      <dgm:t>
        <a:bodyPr/>
        <a:lstStyle/>
        <a:p>
          <a:endParaRPr lang="fr-FR"/>
        </a:p>
      </dgm:t>
    </dgm:pt>
    <dgm:pt modelId="{D9094758-F376-4D64-B961-81CA5F0237B5}" type="parTrans" cxnId="{5525F2FB-65A8-4640-B52E-5DA0DE3C6585}">
      <dgm:prSet/>
      <dgm:spPr/>
      <dgm:t>
        <a:bodyPr/>
        <a:lstStyle/>
        <a:p>
          <a:endParaRPr lang="fr-FR"/>
        </a:p>
      </dgm:t>
    </dgm:pt>
    <dgm:pt modelId="{4D24D2AF-F2F1-4431-863C-508D0741E204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altLang="fr-FR" sz="1200" dirty="0">
              <a:solidFill>
                <a:schemeClr val="tx1"/>
              </a:solidFill>
            </a:rPr>
            <a:t>Nommer un binôme référent pour le projet : représentant (RU/RF) &amp; professionnel</a:t>
          </a:r>
        </a:p>
      </dgm:t>
    </dgm:pt>
    <dgm:pt modelId="{5E456D0B-BBF3-4263-9B1C-02FEE879A89D}" type="sibTrans" cxnId="{4699763E-343C-4EF0-907A-78A26215E72C}">
      <dgm:prSet/>
      <dgm:spPr/>
      <dgm:t>
        <a:bodyPr/>
        <a:lstStyle/>
        <a:p>
          <a:endParaRPr lang="fr-FR"/>
        </a:p>
      </dgm:t>
    </dgm:pt>
    <dgm:pt modelId="{89B07C49-E5E3-4FA9-9E19-B8AD0164CA61}" type="parTrans" cxnId="{4699763E-343C-4EF0-907A-78A26215E72C}">
      <dgm:prSet/>
      <dgm:spPr/>
      <dgm:t>
        <a:bodyPr/>
        <a:lstStyle/>
        <a:p>
          <a:endParaRPr lang="fr-FR"/>
        </a:p>
      </dgm:t>
    </dgm:pt>
    <dgm:pt modelId="{13975A0D-DCEF-4E73-ABFC-4298F915F8F0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altLang="fr-FR" sz="1200" dirty="0">
              <a:solidFill>
                <a:schemeClr val="tx1"/>
              </a:solidFill>
            </a:rPr>
            <a:t>Identifier les représentants (RU/RF)  volontaires pour les entretiens</a:t>
          </a:r>
        </a:p>
      </dgm:t>
    </dgm:pt>
    <dgm:pt modelId="{B83089C8-35B9-48FC-BB22-AC54B050AD54}" type="sibTrans" cxnId="{5D8826EC-6356-4504-A5BE-B99595A324CD}">
      <dgm:prSet/>
      <dgm:spPr/>
      <dgm:t>
        <a:bodyPr/>
        <a:lstStyle/>
        <a:p>
          <a:endParaRPr lang="fr-FR"/>
        </a:p>
      </dgm:t>
    </dgm:pt>
    <dgm:pt modelId="{5411BDB0-1C12-49B8-BF11-F0F762C6E864}" type="parTrans" cxnId="{5D8826EC-6356-4504-A5BE-B99595A324CD}">
      <dgm:prSet/>
      <dgm:spPr/>
      <dgm:t>
        <a:bodyPr/>
        <a:lstStyle/>
        <a:p>
          <a:endParaRPr lang="fr-FR"/>
        </a:p>
      </dgm:t>
    </dgm:pt>
    <dgm:pt modelId="{2B0C817F-F7E6-4CAC-81A2-34DB0BE51685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altLang="fr-FR" sz="1200" b="0" i="0" dirty="0">
              <a:solidFill>
                <a:schemeClr val="tx1"/>
              </a:solidFill>
            </a:rPr>
            <a:t>Définir un planning</a:t>
          </a:r>
        </a:p>
      </dgm:t>
    </dgm:pt>
    <dgm:pt modelId="{D1013411-2D2F-4620-8575-B5B3CD4D3056}" type="sibTrans" cxnId="{06D76957-F1E5-4ADA-B751-D4B1EC0EFD79}">
      <dgm:prSet/>
      <dgm:spPr/>
      <dgm:t>
        <a:bodyPr/>
        <a:lstStyle/>
        <a:p>
          <a:endParaRPr lang="fr-FR"/>
        </a:p>
      </dgm:t>
    </dgm:pt>
    <dgm:pt modelId="{4BEF5229-16F4-4C89-8E3D-009E9532864D}" type="parTrans" cxnId="{06D76957-F1E5-4ADA-B751-D4B1EC0EFD79}">
      <dgm:prSet/>
      <dgm:spPr/>
      <dgm:t>
        <a:bodyPr/>
        <a:lstStyle/>
        <a:p>
          <a:endParaRPr lang="fr-FR"/>
        </a:p>
      </dgm:t>
    </dgm:pt>
    <dgm:pt modelId="{8B7FB50E-84D1-4A3E-A46A-800AD6F63051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altLang="fr-FR" sz="1200" b="0" i="0" dirty="0">
              <a:solidFill>
                <a:schemeClr val="tx1"/>
              </a:solidFill>
            </a:rPr>
            <a:t>Définir les services et unités ciblées</a:t>
          </a:r>
        </a:p>
      </dgm:t>
    </dgm:pt>
    <dgm:pt modelId="{C6A22D53-9D6A-4395-A893-FE961D60E5E4}" type="sibTrans" cxnId="{7AE7FCC3-1079-443B-993D-E65196BBBE59}">
      <dgm:prSet/>
      <dgm:spPr/>
      <dgm:t>
        <a:bodyPr/>
        <a:lstStyle/>
        <a:p>
          <a:endParaRPr lang="fr-FR"/>
        </a:p>
      </dgm:t>
    </dgm:pt>
    <dgm:pt modelId="{1ED9F9CD-0852-4F08-9D40-645389A07463}" type="parTrans" cxnId="{7AE7FCC3-1079-443B-993D-E65196BBBE59}">
      <dgm:prSet/>
      <dgm:spPr/>
      <dgm:t>
        <a:bodyPr/>
        <a:lstStyle/>
        <a:p>
          <a:endParaRPr lang="fr-FR"/>
        </a:p>
      </dgm:t>
    </dgm:pt>
    <dgm:pt modelId="{645A06D7-D065-480C-91F1-64A11B291292}">
      <dgm:prSet phldrT="[Texte]" phldr="0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fr-FR" dirty="0">
              <a:solidFill>
                <a:schemeClr val="tx1"/>
              </a:solidFill>
            </a:rPr>
            <a:t>Définir un plan d’action avec les modalités de suivi et d’évaluation</a:t>
          </a:r>
        </a:p>
      </dgm:t>
    </dgm:pt>
    <dgm:pt modelId="{76A15A03-36AC-4541-BEF1-96591730027A}" type="parTrans" cxnId="{9272C81A-7585-400D-BF37-5CD786A9B71A}">
      <dgm:prSet/>
      <dgm:spPr/>
      <dgm:t>
        <a:bodyPr/>
        <a:lstStyle/>
        <a:p>
          <a:endParaRPr lang="fr-FR"/>
        </a:p>
      </dgm:t>
    </dgm:pt>
    <dgm:pt modelId="{232A8FED-4A64-4978-8C95-FB2ED426D96C}" type="sibTrans" cxnId="{9272C81A-7585-400D-BF37-5CD786A9B71A}">
      <dgm:prSet/>
      <dgm:spPr/>
      <dgm:t>
        <a:bodyPr/>
        <a:lstStyle/>
        <a:p>
          <a:endParaRPr lang="fr-FR"/>
        </a:p>
      </dgm:t>
    </dgm:pt>
    <dgm:pt modelId="{8198BE49-C682-4AF4-9A13-B1A082790E77}" type="pres">
      <dgm:prSet presAssocID="{3A5D1519-A7A4-461F-8B1C-F7D508B753AA}" presName="linear" presStyleCnt="0">
        <dgm:presLayoutVars>
          <dgm:animLvl val="lvl"/>
          <dgm:resizeHandles val="exact"/>
        </dgm:presLayoutVars>
      </dgm:prSet>
      <dgm:spPr/>
    </dgm:pt>
    <dgm:pt modelId="{CD3CC29E-D765-4528-AEB4-A707240F0892}" type="pres">
      <dgm:prSet presAssocID="{E97E904A-6F1D-4398-ABA7-37B5B7488C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D66A39-E921-464A-9DFA-8C7E4746E180}" type="pres">
      <dgm:prSet presAssocID="{E97E904A-6F1D-4398-ABA7-37B5B7488C84}" presName="childText" presStyleLbl="revTx" presStyleIdx="0" presStyleCnt="4">
        <dgm:presLayoutVars>
          <dgm:bulletEnabled val="1"/>
        </dgm:presLayoutVars>
      </dgm:prSet>
      <dgm:spPr/>
    </dgm:pt>
    <dgm:pt modelId="{9881D559-8E02-45A3-9070-18E41E08EEE8}" type="pres">
      <dgm:prSet presAssocID="{857521B1-1B9A-445C-B937-B33D04B2463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4758B4-8F1B-4DCA-9CC0-B58267073A33}" type="pres">
      <dgm:prSet presAssocID="{857521B1-1B9A-445C-B937-B33D04B2463B}" presName="childText" presStyleLbl="revTx" presStyleIdx="1" presStyleCnt="4">
        <dgm:presLayoutVars>
          <dgm:bulletEnabled val="1"/>
        </dgm:presLayoutVars>
      </dgm:prSet>
      <dgm:spPr/>
    </dgm:pt>
    <dgm:pt modelId="{F2F2E62C-8C1A-422C-99B0-8A6BFBA4EC74}" type="pres">
      <dgm:prSet presAssocID="{58592AEF-C324-4116-99B8-5A6460E096E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A147A9-168A-4EEF-B7E0-DAE43EC70FCC}" type="pres">
      <dgm:prSet presAssocID="{58592AEF-C324-4116-99B8-5A6460E096E2}" presName="childText" presStyleLbl="revTx" presStyleIdx="2" presStyleCnt="4">
        <dgm:presLayoutVars>
          <dgm:bulletEnabled val="1"/>
        </dgm:presLayoutVars>
      </dgm:prSet>
      <dgm:spPr/>
    </dgm:pt>
    <dgm:pt modelId="{7F3A0C7D-D313-4C36-8407-E3EFDEFBCCF0}" type="pres">
      <dgm:prSet presAssocID="{06932A9C-5546-4559-B0D5-022076511EC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8B58327-0209-4CAE-B59F-A8DCAA5ACB4B}" type="pres">
      <dgm:prSet presAssocID="{06932A9C-5546-4559-B0D5-022076511EC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9AF61807-3EC4-4A2B-9F9B-0F0A8AF23F66}" type="presOf" srcId="{6151B55D-44B8-4786-98F2-803349234F3C}" destId="{EED66A39-E921-464A-9DFA-8C7E4746E180}" srcOrd="0" destOrd="0" presId="urn:microsoft.com/office/officeart/2005/8/layout/vList2"/>
    <dgm:cxn modelId="{746ED309-0247-40F4-A81B-6CFD2AFD91AF}" srcId="{3A5D1519-A7A4-461F-8B1C-F7D508B753AA}" destId="{06932A9C-5546-4559-B0D5-022076511EC7}" srcOrd="3" destOrd="0" parTransId="{6395BCB4-7D86-4B54-9DCF-495B1CFCDDB5}" sibTransId="{61EC8745-3F2F-4B3C-9E59-1433E1EC09D6}"/>
    <dgm:cxn modelId="{E93C300B-651D-4BC0-818D-73167F120095}" type="presOf" srcId="{13975A0D-DCEF-4E73-ABFC-4298F915F8F0}" destId="{EED66A39-E921-464A-9DFA-8C7E4746E180}" srcOrd="0" destOrd="3" presId="urn:microsoft.com/office/officeart/2005/8/layout/vList2"/>
    <dgm:cxn modelId="{522E0E11-4E34-4BED-89C1-8BBD74809ABF}" type="presOf" srcId="{58592AEF-C324-4116-99B8-5A6460E096E2}" destId="{F2F2E62C-8C1A-422C-99B0-8A6BFBA4EC74}" srcOrd="0" destOrd="0" presId="urn:microsoft.com/office/officeart/2005/8/layout/vList2"/>
    <dgm:cxn modelId="{BE3B2718-2EDB-4750-9A9E-3990C604396D}" type="presOf" srcId="{8B7FB50E-84D1-4A3E-A46A-800AD6F63051}" destId="{EED66A39-E921-464A-9DFA-8C7E4746E180}" srcOrd="0" destOrd="4" presId="urn:microsoft.com/office/officeart/2005/8/layout/vList2"/>
    <dgm:cxn modelId="{597D7A1A-34A7-4491-9FBE-9050E2077CAF}" type="presOf" srcId="{2B0C817F-F7E6-4CAC-81A2-34DB0BE51685}" destId="{EED66A39-E921-464A-9DFA-8C7E4746E180}" srcOrd="0" destOrd="5" presId="urn:microsoft.com/office/officeart/2005/8/layout/vList2"/>
    <dgm:cxn modelId="{9272C81A-7585-400D-BF37-5CD786A9B71A}" srcId="{06932A9C-5546-4559-B0D5-022076511EC7}" destId="{645A06D7-D065-480C-91F1-64A11B291292}" srcOrd="1" destOrd="0" parTransId="{76A15A03-36AC-4541-BEF1-96591730027A}" sibTransId="{232A8FED-4A64-4978-8C95-FB2ED426D96C}"/>
    <dgm:cxn modelId="{5BF25E21-8E80-4120-9DB7-F68A0FC0C075}" type="presOf" srcId="{E1A8AFBC-BF1D-4234-9814-C29CFB70B6B5}" destId="{EED66A39-E921-464A-9DFA-8C7E4746E180}" srcOrd="0" destOrd="1" presId="urn:microsoft.com/office/officeart/2005/8/layout/vList2"/>
    <dgm:cxn modelId="{05718D29-BBA7-4FB3-A0A9-C9B52061135C}" srcId="{E97E904A-6F1D-4398-ABA7-37B5B7488C84}" destId="{6151B55D-44B8-4786-98F2-803349234F3C}" srcOrd="0" destOrd="0" parTransId="{8F53FCF0-2BD0-4E2F-A36E-4E3B3A0B0830}" sibTransId="{EC5B9FCA-BA17-476B-A274-B51A9FF79206}"/>
    <dgm:cxn modelId="{DB19BD2F-8716-427B-AD86-6B537C60B69E}" srcId="{857521B1-1B9A-445C-B937-B33D04B2463B}" destId="{E79A05C8-1238-4B2B-9054-D2D121887E86}" srcOrd="0" destOrd="0" parTransId="{8189C4DD-F386-4F90-9EE4-3B9FFE79AC64}" sibTransId="{B2A152C3-5FC2-4B0D-AF7C-E2495D1FADEB}"/>
    <dgm:cxn modelId="{156D3C33-9D23-4658-BE03-FABEA9635515}" srcId="{58592AEF-C324-4116-99B8-5A6460E096E2}" destId="{B3458294-EB2A-456C-98B8-FECD497A35A0}" srcOrd="1" destOrd="0" parTransId="{B75F23F5-51FF-465B-B044-BE7883A4AC7D}" sibTransId="{525C2D59-C7D9-4959-8DE4-506D6123E717}"/>
    <dgm:cxn modelId="{4699763E-343C-4EF0-907A-78A26215E72C}" srcId="{E97E904A-6F1D-4398-ABA7-37B5B7488C84}" destId="{4D24D2AF-F2F1-4431-863C-508D0741E204}" srcOrd="2" destOrd="0" parTransId="{89B07C49-E5E3-4FA9-9E19-B8AD0164CA61}" sibTransId="{5E456D0B-BBF3-4263-9B1C-02FEE879A89D}"/>
    <dgm:cxn modelId="{1A711866-A678-467A-98E8-7E0B49AD9BC6}" type="presOf" srcId="{DE809E4C-3C1F-4B0F-8F20-798562DEDF3E}" destId="{864758B4-8F1B-4DCA-9CC0-B58267073A33}" srcOrd="0" destOrd="1" presId="urn:microsoft.com/office/officeart/2005/8/layout/vList2"/>
    <dgm:cxn modelId="{5F90E86A-2C0B-441A-9D37-402D8C481987}" srcId="{06932A9C-5546-4559-B0D5-022076511EC7}" destId="{6256BB34-1DCE-4C89-B1A8-1F4306BC3A36}" srcOrd="0" destOrd="0" parTransId="{F89F7B40-28DF-409D-A8B9-DC8E69F4B4E7}" sibTransId="{54CBC9E1-2476-4C41-9248-6477F934510C}"/>
    <dgm:cxn modelId="{7D1F6B52-EC45-423F-B969-7140100ADC5A}" srcId="{3A5D1519-A7A4-461F-8B1C-F7D508B753AA}" destId="{E97E904A-6F1D-4398-ABA7-37B5B7488C84}" srcOrd="0" destOrd="0" parTransId="{1555A746-CB81-464D-BA54-D069C958A110}" sibTransId="{D241E1A0-8BBB-47BF-A954-8DCD1ADC98F6}"/>
    <dgm:cxn modelId="{06D76957-F1E5-4ADA-B751-D4B1EC0EFD79}" srcId="{E97E904A-6F1D-4398-ABA7-37B5B7488C84}" destId="{2B0C817F-F7E6-4CAC-81A2-34DB0BE51685}" srcOrd="5" destOrd="0" parTransId="{4BEF5229-16F4-4C89-8E3D-009E9532864D}" sibTransId="{D1013411-2D2F-4620-8575-B5B3CD4D3056}"/>
    <dgm:cxn modelId="{BFD1F67B-9B59-49A8-B8E1-67DFB57F1F19}" type="presOf" srcId="{857521B1-1B9A-445C-B937-B33D04B2463B}" destId="{9881D559-8E02-45A3-9070-18E41E08EEE8}" srcOrd="0" destOrd="0" presId="urn:microsoft.com/office/officeart/2005/8/layout/vList2"/>
    <dgm:cxn modelId="{5E28A37F-60DA-4878-B9B1-3E8DFC41796D}" type="presOf" srcId="{E7E7AF13-F20E-492A-8598-9D6DCB5AA94B}" destId="{78A147A9-168A-4EEF-B7E0-DAE43EC70FCC}" srcOrd="0" destOrd="0" presId="urn:microsoft.com/office/officeart/2005/8/layout/vList2"/>
    <dgm:cxn modelId="{4180D282-7D48-445E-AC76-2615F2FA3B37}" srcId="{3A5D1519-A7A4-461F-8B1C-F7D508B753AA}" destId="{58592AEF-C324-4116-99B8-5A6460E096E2}" srcOrd="2" destOrd="0" parTransId="{4B63A148-E403-47E5-82C7-47BA13C45C0F}" sibTransId="{AD3A164D-E39C-4EDB-844B-8F1734D9A36A}"/>
    <dgm:cxn modelId="{FCE5DC8C-578C-4136-B816-E1631209EF23}" type="presOf" srcId="{E97E904A-6F1D-4398-ABA7-37B5B7488C84}" destId="{CD3CC29E-D765-4528-AEB4-A707240F0892}" srcOrd="0" destOrd="0" presId="urn:microsoft.com/office/officeart/2005/8/layout/vList2"/>
    <dgm:cxn modelId="{199F778E-F6C0-4D74-9E71-1CE598149315}" srcId="{3A5D1519-A7A4-461F-8B1C-F7D508B753AA}" destId="{857521B1-1B9A-445C-B937-B33D04B2463B}" srcOrd="1" destOrd="0" parTransId="{C1387656-EAFC-48C3-A03F-D9260187BF11}" sibTransId="{86FD856D-C82C-4813-A804-B2F800C8BEA8}"/>
    <dgm:cxn modelId="{605E8396-D1EE-483D-B437-4D4BB16F41B8}" type="presOf" srcId="{B3458294-EB2A-456C-98B8-FECD497A35A0}" destId="{78A147A9-168A-4EEF-B7E0-DAE43EC70FCC}" srcOrd="0" destOrd="1" presId="urn:microsoft.com/office/officeart/2005/8/layout/vList2"/>
    <dgm:cxn modelId="{1794F4A2-8DB5-49F6-972C-987B7A710FF4}" type="presOf" srcId="{C8076747-EA91-4305-B716-77E46D6B365C}" destId="{78A147A9-168A-4EEF-B7E0-DAE43EC70FCC}" srcOrd="0" destOrd="2" presId="urn:microsoft.com/office/officeart/2005/8/layout/vList2"/>
    <dgm:cxn modelId="{2AA64EAD-2C47-4F72-A819-D2D0F3536B00}" type="presOf" srcId="{645A06D7-D065-480C-91F1-64A11B291292}" destId="{88B58327-0209-4CAE-B59F-A8DCAA5ACB4B}" srcOrd="0" destOrd="1" presId="urn:microsoft.com/office/officeart/2005/8/layout/vList2"/>
    <dgm:cxn modelId="{7A4E23B0-79B3-4EAC-871D-31CC8E932A7B}" type="presOf" srcId="{3A5D1519-A7A4-461F-8B1C-F7D508B753AA}" destId="{8198BE49-C682-4AF4-9A13-B1A082790E77}" srcOrd="0" destOrd="0" presId="urn:microsoft.com/office/officeart/2005/8/layout/vList2"/>
    <dgm:cxn modelId="{B3B8A9B2-EDF5-41E5-85A5-8FBFC4DB3D6F}" type="presOf" srcId="{06932A9C-5546-4559-B0D5-022076511EC7}" destId="{7F3A0C7D-D313-4C36-8407-E3EFDEFBCCF0}" srcOrd="0" destOrd="0" presId="urn:microsoft.com/office/officeart/2005/8/layout/vList2"/>
    <dgm:cxn modelId="{7AE7FCC3-1079-443B-993D-E65196BBBE59}" srcId="{E97E904A-6F1D-4398-ABA7-37B5B7488C84}" destId="{8B7FB50E-84D1-4A3E-A46A-800AD6F63051}" srcOrd="4" destOrd="0" parTransId="{1ED9F9CD-0852-4F08-9D40-645389A07463}" sibTransId="{C6A22D53-9D6A-4395-A893-FE961D60E5E4}"/>
    <dgm:cxn modelId="{6CE5EECC-F782-46A5-B306-45E2D0B7732C}" type="presOf" srcId="{3934FAE6-D8A9-45B9-B8F8-FEC10E9C8E52}" destId="{864758B4-8F1B-4DCA-9CC0-B58267073A33}" srcOrd="0" destOrd="2" presId="urn:microsoft.com/office/officeart/2005/8/layout/vList2"/>
    <dgm:cxn modelId="{9E8AE1DD-8586-47E2-A1E1-952C1D31D714}" srcId="{857521B1-1B9A-445C-B937-B33D04B2463B}" destId="{3934FAE6-D8A9-45B9-B8F8-FEC10E9C8E52}" srcOrd="2" destOrd="0" parTransId="{CE5295F2-8695-48D2-BF0F-6279DBF61E68}" sibTransId="{96278483-DA94-4FB5-ADDE-87BEAD4588ED}"/>
    <dgm:cxn modelId="{F71199E8-B08F-4E44-80AC-045922CAD6A7}" srcId="{58592AEF-C324-4116-99B8-5A6460E096E2}" destId="{C8076747-EA91-4305-B716-77E46D6B365C}" srcOrd="2" destOrd="0" parTransId="{24C62315-C03E-4A1D-A6F3-38ABBE1F0BD5}" sibTransId="{916EB6A0-334F-4AEE-BA3B-7F4C1D236A6F}"/>
    <dgm:cxn modelId="{5D8826EC-6356-4504-A5BE-B99595A324CD}" srcId="{E97E904A-6F1D-4398-ABA7-37B5B7488C84}" destId="{13975A0D-DCEF-4E73-ABFC-4298F915F8F0}" srcOrd="3" destOrd="0" parTransId="{5411BDB0-1C12-49B8-BF11-F0F762C6E864}" sibTransId="{B83089C8-35B9-48FC-BB22-AC54B050AD54}"/>
    <dgm:cxn modelId="{AFF34CEF-43E0-4EA9-B225-E2CA3E93DCEB}" type="presOf" srcId="{E79A05C8-1238-4B2B-9054-D2D121887E86}" destId="{864758B4-8F1B-4DCA-9CC0-B58267073A33}" srcOrd="0" destOrd="0" presId="urn:microsoft.com/office/officeart/2005/8/layout/vList2"/>
    <dgm:cxn modelId="{6352A5EF-39C7-4DC2-BA45-DFEC35C0C228}" srcId="{857521B1-1B9A-445C-B937-B33D04B2463B}" destId="{DE809E4C-3C1F-4B0F-8F20-798562DEDF3E}" srcOrd="1" destOrd="0" parTransId="{A3077C8C-98FC-459D-8CA3-B517F6BE376E}" sibTransId="{F6281863-E486-404F-AC3A-6B1E84A1981D}"/>
    <dgm:cxn modelId="{4A83CEF0-68D7-4CD8-A97A-FDE1D8FDEDB3}" srcId="{58592AEF-C324-4116-99B8-5A6460E096E2}" destId="{E7E7AF13-F20E-492A-8598-9D6DCB5AA94B}" srcOrd="0" destOrd="0" parTransId="{3DF41AC7-91D6-4988-8113-521D8504FAB6}" sibTransId="{6BA7DAEB-5712-496B-8C61-E6FC43AD2548}"/>
    <dgm:cxn modelId="{3144C2F1-62A9-4B6B-AADC-2349980115C9}" type="presOf" srcId="{4D24D2AF-F2F1-4431-863C-508D0741E204}" destId="{EED66A39-E921-464A-9DFA-8C7E4746E180}" srcOrd="0" destOrd="2" presId="urn:microsoft.com/office/officeart/2005/8/layout/vList2"/>
    <dgm:cxn modelId="{C54DF9F9-2140-4E5F-BBFF-0D31054A5C07}" type="presOf" srcId="{6256BB34-1DCE-4C89-B1A8-1F4306BC3A36}" destId="{88B58327-0209-4CAE-B59F-A8DCAA5ACB4B}" srcOrd="0" destOrd="0" presId="urn:microsoft.com/office/officeart/2005/8/layout/vList2"/>
    <dgm:cxn modelId="{5525F2FB-65A8-4640-B52E-5DA0DE3C6585}" srcId="{E97E904A-6F1D-4398-ABA7-37B5B7488C84}" destId="{E1A8AFBC-BF1D-4234-9814-C29CFB70B6B5}" srcOrd="1" destOrd="0" parTransId="{D9094758-F376-4D64-B961-81CA5F0237B5}" sibTransId="{72D57636-FEFF-40AC-A762-91655DCEA3AB}"/>
    <dgm:cxn modelId="{DB2A6E01-ABAC-4BBA-AAA8-E6714FB34B73}" type="presParOf" srcId="{8198BE49-C682-4AF4-9A13-B1A082790E77}" destId="{CD3CC29E-D765-4528-AEB4-A707240F0892}" srcOrd="0" destOrd="0" presId="urn:microsoft.com/office/officeart/2005/8/layout/vList2"/>
    <dgm:cxn modelId="{8C942A7A-887F-4995-A11F-ABF018EEEFDE}" type="presParOf" srcId="{8198BE49-C682-4AF4-9A13-B1A082790E77}" destId="{EED66A39-E921-464A-9DFA-8C7E4746E180}" srcOrd="1" destOrd="0" presId="urn:microsoft.com/office/officeart/2005/8/layout/vList2"/>
    <dgm:cxn modelId="{0373BFE5-B62B-4580-9DDB-9F45B2332D66}" type="presParOf" srcId="{8198BE49-C682-4AF4-9A13-B1A082790E77}" destId="{9881D559-8E02-45A3-9070-18E41E08EEE8}" srcOrd="2" destOrd="0" presId="urn:microsoft.com/office/officeart/2005/8/layout/vList2"/>
    <dgm:cxn modelId="{DE75C03A-8E99-4C1C-BCEE-BF4ADCB8C6D4}" type="presParOf" srcId="{8198BE49-C682-4AF4-9A13-B1A082790E77}" destId="{864758B4-8F1B-4DCA-9CC0-B58267073A33}" srcOrd="3" destOrd="0" presId="urn:microsoft.com/office/officeart/2005/8/layout/vList2"/>
    <dgm:cxn modelId="{BD46B3EB-E334-44C2-BB9D-E8A0727C908B}" type="presParOf" srcId="{8198BE49-C682-4AF4-9A13-B1A082790E77}" destId="{F2F2E62C-8C1A-422C-99B0-8A6BFBA4EC74}" srcOrd="4" destOrd="0" presId="urn:microsoft.com/office/officeart/2005/8/layout/vList2"/>
    <dgm:cxn modelId="{6F4C3CC4-84D2-4D29-BE21-CB798FE9B98F}" type="presParOf" srcId="{8198BE49-C682-4AF4-9A13-B1A082790E77}" destId="{78A147A9-168A-4EEF-B7E0-DAE43EC70FCC}" srcOrd="5" destOrd="0" presId="urn:microsoft.com/office/officeart/2005/8/layout/vList2"/>
    <dgm:cxn modelId="{EC9F7AA6-27E4-4FCE-846A-4698CFFCB48D}" type="presParOf" srcId="{8198BE49-C682-4AF4-9A13-B1A082790E77}" destId="{7F3A0C7D-D313-4C36-8407-E3EFDEFBCCF0}" srcOrd="6" destOrd="0" presId="urn:microsoft.com/office/officeart/2005/8/layout/vList2"/>
    <dgm:cxn modelId="{0A2C2555-73B8-46D2-B046-FE82907B6A73}" type="presParOf" srcId="{8198BE49-C682-4AF4-9A13-B1A082790E77}" destId="{88B58327-0209-4CAE-B59F-A8DCAA5ACB4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CC29E-D765-4528-AEB4-A707240F0892}">
      <dsp:nvSpPr>
        <dsp:cNvPr id="0" name=""/>
        <dsp:cNvSpPr/>
      </dsp:nvSpPr>
      <dsp:spPr>
        <a:xfrm>
          <a:off x="0" y="50999"/>
          <a:ext cx="8676977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700" b="1" kern="1200" dirty="0">
              <a:solidFill>
                <a:schemeClr val="bg1"/>
              </a:solidFill>
            </a:rPr>
            <a:t>Se préparer</a:t>
          </a:r>
          <a:endParaRPr lang="fr-FR" sz="1700" kern="1200" dirty="0">
            <a:solidFill>
              <a:schemeClr val="bg1"/>
            </a:solidFill>
          </a:endParaRPr>
        </a:p>
      </dsp:txBody>
      <dsp:txXfrm>
        <a:off x="19904" y="70903"/>
        <a:ext cx="8637169" cy="367937"/>
      </dsp:txXfrm>
    </dsp:sp>
    <dsp:sp modelId="{EED66A39-E921-464A-9DFA-8C7E4746E180}">
      <dsp:nvSpPr>
        <dsp:cNvPr id="0" name=""/>
        <dsp:cNvSpPr/>
      </dsp:nvSpPr>
      <dsp:spPr>
        <a:xfrm>
          <a:off x="0" y="458744"/>
          <a:ext cx="8676977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9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fr-FR" altLang="fr-FR" sz="1200" kern="1200" dirty="0">
              <a:solidFill>
                <a:schemeClr val="tx1"/>
              </a:solidFill>
            </a:rPr>
            <a:t>S’informer sur la démarche</a:t>
          </a:r>
          <a:endParaRPr lang="fr-FR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fr-FR" altLang="fr-FR" sz="1200" kern="1200" dirty="0">
              <a:solidFill>
                <a:schemeClr val="tx1"/>
              </a:solidFill>
            </a:rPr>
            <a:t>Présenter en CDU /CVS autres instances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fr-FR" altLang="fr-FR" sz="1200" kern="1200" dirty="0">
              <a:solidFill>
                <a:schemeClr val="tx1"/>
              </a:solidFill>
            </a:rPr>
            <a:t>Nommer un binôme référent pour le projet : représentant (RU/RF) &amp; professionnel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fr-FR" altLang="fr-FR" sz="1200" kern="1200" dirty="0">
              <a:solidFill>
                <a:schemeClr val="tx1"/>
              </a:solidFill>
            </a:rPr>
            <a:t>Identifier les représentants (RU/RF)  volontaires pour les entretiens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fr-FR" altLang="fr-FR" sz="1200" b="0" i="0" kern="1200" dirty="0">
              <a:solidFill>
                <a:schemeClr val="tx1"/>
              </a:solidFill>
            </a:rPr>
            <a:t>Définir les services et unités ciblées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fr-FR" altLang="fr-FR" sz="1200" b="0" i="0" kern="1200" dirty="0">
              <a:solidFill>
                <a:schemeClr val="tx1"/>
              </a:solidFill>
            </a:rPr>
            <a:t>Définir un planning</a:t>
          </a:r>
        </a:p>
      </dsp:txBody>
      <dsp:txXfrm>
        <a:off x="0" y="458744"/>
        <a:ext cx="8676977" cy="1231650"/>
      </dsp:txXfrm>
    </dsp:sp>
    <dsp:sp modelId="{9881D559-8E02-45A3-9070-18E41E08EEE8}">
      <dsp:nvSpPr>
        <dsp:cNvPr id="0" name=""/>
        <dsp:cNvSpPr/>
      </dsp:nvSpPr>
      <dsp:spPr>
        <a:xfrm>
          <a:off x="0" y="1690394"/>
          <a:ext cx="8676977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chemeClr val="bg1"/>
              </a:solidFill>
            </a:rPr>
            <a:t>Communiquer et informer</a:t>
          </a:r>
        </a:p>
      </dsp:txBody>
      <dsp:txXfrm>
        <a:off x="19904" y="1710298"/>
        <a:ext cx="8637169" cy="367937"/>
      </dsp:txXfrm>
    </dsp:sp>
    <dsp:sp modelId="{864758B4-8F1B-4DCA-9CC0-B58267073A33}">
      <dsp:nvSpPr>
        <dsp:cNvPr id="0" name=""/>
        <dsp:cNvSpPr/>
      </dsp:nvSpPr>
      <dsp:spPr>
        <a:xfrm>
          <a:off x="0" y="2098139"/>
          <a:ext cx="8676977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9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fr-FR" altLang="fr-FR" sz="1300" kern="1200" dirty="0">
              <a:solidFill>
                <a:schemeClr val="tx1"/>
              </a:solidFill>
            </a:rPr>
            <a:t>Former les représentants RU/RF</a:t>
          </a:r>
          <a:endParaRPr lang="fr-FR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fr-FR" altLang="fr-FR" sz="1300" kern="1200" dirty="0">
              <a:solidFill>
                <a:schemeClr val="tx1"/>
              </a:solidFill>
            </a:rPr>
            <a:t>Communiquer en interne via Newsletter, Affiches réunion de service…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fr-FR" altLang="fr-FR" sz="1300" kern="1200" dirty="0">
              <a:solidFill>
                <a:schemeClr val="tx1"/>
              </a:solidFill>
            </a:rPr>
            <a:t>Lettre d’information patient/personne accompagnée</a:t>
          </a:r>
        </a:p>
      </dsp:txBody>
      <dsp:txXfrm>
        <a:off x="0" y="2098139"/>
        <a:ext cx="8676977" cy="668609"/>
      </dsp:txXfrm>
    </dsp:sp>
    <dsp:sp modelId="{F2F2E62C-8C1A-422C-99B0-8A6BFBA4EC74}">
      <dsp:nvSpPr>
        <dsp:cNvPr id="0" name=""/>
        <dsp:cNvSpPr/>
      </dsp:nvSpPr>
      <dsp:spPr>
        <a:xfrm>
          <a:off x="0" y="2766749"/>
          <a:ext cx="8676977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700" b="1" kern="1200" dirty="0">
              <a:solidFill>
                <a:schemeClr val="bg1"/>
              </a:solidFill>
            </a:rPr>
            <a:t>Recueillir et analyser </a:t>
          </a:r>
          <a:r>
            <a:rPr lang="fr-FR" altLang="fr-FR" sz="1700" kern="1200" dirty="0">
              <a:solidFill>
                <a:schemeClr val="bg1"/>
              </a:solidFill>
            </a:rPr>
            <a:t>les données</a:t>
          </a:r>
          <a:endParaRPr lang="fr-FR" sz="1700" kern="1200" dirty="0">
            <a:solidFill>
              <a:schemeClr val="bg1"/>
            </a:solidFill>
          </a:endParaRPr>
        </a:p>
      </dsp:txBody>
      <dsp:txXfrm>
        <a:off x="19904" y="2786653"/>
        <a:ext cx="8637169" cy="367937"/>
      </dsp:txXfrm>
    </dsp:sp>
    <dsp:sp modelId="{78A147A9-168A-4EEF-B7E0-DAE43EC70FCC}">
      <dsp:nvSpPr>
        <dsp:cNvPr id="0" name=""/>
        <dsp:cNvSpPr/>
      </dsp:nvSpPr>
      <dsp:spPr>
        <a:xfrm>
          <a:off x="0" y="3174494"/>
          <a:ext cx="8676977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9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fr-FR" altLang="fr-FR" sz="1300" kern="1200" dirty="0">
              <a:solidFill>
                <a:schemeClr val="tx1"/>
              </a:solidFill>
            </a:rPr>
            <a:t>Réaliser les entretiens par les représentants volontaires  RU/RF</a:t>
          </a:r>
          <a:endParaRPr lang="fr-FR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fr-FR" altLang="fr-FR" sz="1300" i="0" kern="1200" dirty="0">
              <a:solidFill>
                <a:schemeClr val="tx1"/>
              </a:solidFill>
            </a:rPr>
            <a:t>Ouvrir une enquête sur la plateforme et saisir les données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fr-FR" altLang="fr-FR" sz="1300" kern="1200" dirty="0">
              <a:solidFill>
                <a:schemeClr val="tx1"/>
              </a:solidFill>
            </a:rPr>
            <a:t>Partager les résultats</a:t>
          </a:r>
        </a:p>
      </dsp:txBody>
      <dsp:txXfrm>
        <a:off x="0" y="3174494"/>
        <a:ext cx="8676977" cy="668609"/>
      </dsp:txXfrm>
    </dsp:sp>
    <dsp:sp modelId="{7F3A0C7D-D313-4C36-8407-E3EFDEFBCCF0}">
      <dsp:nvSpPr>
        <dsp:cNvPr id="0" name=""/>
        <dsp:cNvSpPr/>
      </dsp:nvSpPr>
      <dsp:spPr>
        <a:xfrm>
          <a:off x="0" y="3843104"/>
          <a:ext cx="8676977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700" b="1" kern="1200" dirty="0">
              <a:solidFill>
                <a:schemeClr val="bg1"/>
              </a:solidFill>
            </a:rPr>
            <a:t>Définir et mettre en œuvre </a:t>
          </a:r>
          <a:r>
            <a:rPr lang="fr-FR" altLang="fr-FR" sz="1700" kern="1200" dirty="0">
              <a:solidFill>
                <a:schemeClr val="bg1"/>
              </a:solidFill>
            </a:rPr>
            <a:t>un plan d’action</a:t>
          </a:r>
          <a:endParaRPr lang="fr-FR" sz="1700" kern="1200" dirty="0">
            <a:solidFill>
              <a:schemeClr val="bg1"/>
            </a:solidFill>
          </a:endParaRPr>
        </a:p>
      </dsp:txBody>
      <dsp:txXfrm>
        <a:off x="19904" y="3863008"/>
        <a:ext cx="8637169" cy="367937"/>
      </dsp:txXfrm>
    </dsp:sp>
    <dsp:sp modelId="{88B58327-0209-4CAE-B59F-A8DCAA5ACB4B}">
      <dsp:nvSpPr>
        <dsp:cNvPr id="0" name=""/>
        <dsp:cNvSpPr/>
      </dsp:nvSpPr>
      <dsp:spPr>
        <a:xfrm>
          <a:off x="0" y="4250849"/>
          <a:ext cx="8676977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49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fr-FR" altLang="fr-FR" sz="1300" kern="1200" dirty="0">
              <a:solidFill>
                <a:schemeClr val="tx1"/>
              </a:solidFill>
            </a:rPr>
            <a:t>Identifier les actions d’améliorations</a:t>
          </a:r>
          <a:endParaRPr lang="fr-FR" sz="130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ü"/>
          </a:pPr>
          <a:r>
            <a:rPr lang="fr-FR" sz="1300" kern="1200" dirty="0">
              <a:solidFill>
                <a:schemeClr val="tx1"/>
              </a:solidFill>
            </a:rPr>
            <a:t>Définir un plan d’action avec les modalités de suivi et d’évaluation</a:t>
          </a:r>
        </a:p>
      </dsp:txBody>
      <dsp:txXfrm>
        <a:off x="0" y="4250849"/>
        <a:ext cx="8676977" cy="448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E04CE1D-6B47-3DCB-745E-007A5FCE35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8ADE3A-5349-7D0B-8E87-80DD003A3E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322417-133C-40EB-9B80-71C6FC9B2DA9}" type="datetimeFigureOut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BC790F-FF7B-B302-46C8-94D964E32E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1AE3FB-D4D8-9037-C751-FE54F6AA61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7D0FCB-7743-4B56-BAF4-6B78F9CBAB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D0D597B-F25C-2AD4-61C0-B330D7F60F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B260A4-A8EF-3B12-9520-20B86FB863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8F2C5FE-A043-41A9-93D8-DA3108059C99}" type="datetimeFigureOut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D3C76405-6DB9-BDCF-EA55-4B69B88DBD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C6811F08-E65D-C86D-C537-BFFB0791C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133B94-4FF7-93CF-619D-56B6CAA7D1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A8499F-9789-7C14-95C4-502955EA4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0E403F-2BC4-4CD5-BC80-530F34DFE1E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>
            <a:extLst>
              <a:ext uri="{FF2B5EF4-FFF2-40B4-BE49-F238E27FC236}">
                <a16:creationId xmlns:a16="http://schemas.microsoft.com/office/drawing/2014/main" id="{9064A5AB-E384-EA44-BE89-D5982726C2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>
            <a:extLst>
              <a:ext uri="{FF2B5EF4-FFF2-40B4-BE49-F238E27FC236}">
                <a16:creationId xmlns:a16="http://schemas.microsoft.com/office/drawing/2014/main" id="{0EA3DDE9-39AE-F861-0646-8A35006F24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6C61F0-A236-0DDC-5A08-EC337AEF79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197" name="Espace réservé du numéro de diapositive 4">
            <a:extLst>
              <a:ext uri="{FF2B5EF4-FFF2-40B4-BE49-F238E27FC236}">
                <a16:creationId xmlns:a16="http://schemas.microsoft.com/office/drawing/2014/main" id="{F535EE8C-13C1-EDE5-0FAC-0D49CDC18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5C624D-0E3B-4143-85DF-657C73E12E1B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966FC-9F7A-77B7-6185-941B2DF6A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94F94524-7155-3EF7-D134-A38AE3D2FC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>
            <a:extLst>
              <a:ext uri="{FF2B5EF4-FFF2-40B4-BE49-F238E27FC236}">
                <a16:creationId xmlns:a16="http://schemas.microsoft.com/office/drawing/2014/main" id="{4E95DE5A-566B-4D09-74A5-C3166AA545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EF28FA-8C7F-66E6-BF97-E1A4414F93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37" name="Espace réservé du numéro de diapositive 4">
            <a:extLst>
              <a:ext uri="{FF2B5EF4-FFF2-40B4-BE49-F238E27FC236}">
                <a16:creationId xmlns:a16="http://schemas.microsoft.com/office/drawing/2014/main" id="{0CD34E13-0EE0-1496-05E8-76C59CF949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A280AA-A851-4F7B-BD2A-1CAC81C0EFBE}" type="slidenum">
              <a:rPr lang="fr-FR" altLang="fr-FR" smtClean="0"/>
              <a:pPr/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0998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4962E-D8B1-5A8A-2D7A-EDE3F598B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A860BA98-5883-1ADD-8748-22766ABF5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>
            <a:extLst>
              <a:ext uri="{FF2B5EF4-FFF2-40B4-BE49-F238E27FC236}">
                <a16:creationId xmlns:a16="http://schemas.microsoft.com/office/drawing/2014/main" id="{2A1F84F4-448C-78AD-960C-1D4BB9583D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678E63-AF93-CD17-5EBF-802B709F09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37" name="Espace réservé du numéro de diapositive 4">
            <a:extLst>
              <a:ext uri="{FF2B5EF4-FFF2-40B4-BE49-F238E27FC236}">
                <a16:creationId xmlns:a16="http://schemas.microsoft.com/office/drawing/2014/main" id="{6A912D79-98D3-82EC-6293-C8250A8881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A280AA-A851-4F7B-BD2A-1CAC81C0EFBE}" type="slidenum">
              <a:rPr lang="fr-FR" altLang="fr-FR" smtClean="0"/>
              <a:pPr/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315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BD870-4999-F741-A48E-F24C79157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4E2CD2F2-9745-8D69-99AA-8F72297249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>
            <a:extLst>
              <a:ext uri="{FF2B5EF4-FFF2-40B4-BE49-F238E27FC236}">
                <a16:creationId xmlns:a16="http://schemas.microsoft.com/office/drawing/2014/main" id="{B656540C-C12E-1BB4-3414-9650C246A9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51C010-67C3-9C81-DB68-29CB235C74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37" name="Espace réservé du numéro de diapositive 4">
            <a:extLst>
              <a:ext uri="{FF2B5EF4-FFF2-40B4-BE49-F238E27FC236}">
                <a16:creationId xmlns:a16="http://schemas.microsoft.com/office/drawing/2014/main" id="{3FECDC14-3A0C-91AD-8216-616966514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A280AA-A851-4F7B-BD2A-1CAC81C0EFBE}" type="slidenum">
              <a:rPr lang="fr-FR" altLang="fr-FR" smtClean="0"/>
              <a:pPr/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832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0821D-3EA5-E234-FE44-04080796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>
            <a:extLst>
              <a:ext uri="{FF2B5EF4-FFF2-40B4-BE49-F238E27FC236}">
                <a16:creationId xmlns:a16="http://schemas.microsoft.com/office/drawing/2014/main" id="{840CACF9-1529-2528-7729-66CEA1C1F5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>
            <a:extLst>
              <a:ext uri="{FF2B5EF4-FFF2-40B4-BE49-F238E27FC236}">
                <a16:creationId xmlns:a16="http://schemas.microsoft.com/office/drawing/2014/main" id="{8B8C4896-147D-1C27-DCD2-23254C2D08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AC7D76-1E8D-7BE3-D466-4445084AC2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197" name="Espace réservé du numéro de diapositive 4">
            <a:extLst>
              <a:ext uri="{FF2B5EF4-FFF2-40B4-BE49-F238E27FC236}">
                <a16:creationId xmlns:a16="http://schemas.microsoft.com/office/drawing/2014/main" id="{56EACD7F-C83A-2C8C-1A78-FF480BAC1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5C624D-0E3B-4143-85DF-657C73E12E1B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599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>
            <a:extLst>
              <a:ext uri="{FF2B5EF4-FFF2-40B4-BE49-F238E27FC236}">
                <a16:creationId xmlns:a16="http://schemas.microsoft.com/office/drawing/2014/main" id="{A5E6CC0D-7831-0D89-37EC-6F831B663A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notes 2">
            <a:extLst>
              <a:ext uri="{FF2B5EF4-FFF2-40B4-BE49-F238E27FC236}">
                <a16:creationId xmlns:a16="http://schemas.microsoft.com/office/drawing/2014/main" id="{367D5E21-3252-B7AB-4AF9-32B681AA29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612F43C-2BA8-6CAB-3398-6C6442F2B1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16389" name="Espace réservé du numéro de diapositive 4">
            <a:extLst>
              <a:ext uri="{FF2B5EF4-FFF2-40B4-BE49-F238E27FC236}">
                <a16:creationId xmlns:a16="http://schemas.microsoft.com/office/drawing/2014/main" id="{FFF6F6A5-31DB-AC5D-A7FC-12F7FBC348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BF5898-6C78-4BC4-A625-E32F4D47DF74}" type="slidenum">
              <a:rPr lang="fr-FR" altLang="fr-FR" smtClean="0">
                <a:solidFill>
                  <a:srgbClr val="000000"/>
                </a:solidFill>
              </a:rPr>
              <a:pPr/>
              <a:t>13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B5E1CDCE-5B5F-EF32-D595-7282191065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>
            <a:extLst>
              <a:ext uri="{FF2B5EF4-FFF2-40B4-BE49-F238E27FC236}">
                <a16:creationId xmlns:a16="http://schemas.microsoft.com/office/drawing/2014/main" id="{48339D3F-9E5B-41B6-96BA-DB64840F8D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56F350-105B-4757-075A-C93764C684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37" name="Espace réservé du numéro de diapositive 4">
            <a:extLst>
              <a:ext uri="{FF2B5EF4-FFF2-40B4-BE49-F238E27FC236}">
                <a16:creationId xmlns:a16="http://schemas.microsoft.com/office/drawing/2014/main" id="{0E8EE729-5D28-1A00-8DAC-9F79325D5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A280AA-A851-4F7B-BD2A-1CAC81C0EFBE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A9CFC-A6D1-2EC1-3A5A-7A5344DEB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9C37908C-EEA0-2E38-B5F2-EB02E5C467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>
            <a:extLst>
              <a:ext uri="{FF2B5EF4-FFF2-40B4-BE49-F238E27FC236}">
                <a16:creationId xmlns:a16="http://schemas.microsoft.com/office/drawing/2014/main" id="{74E151D4-90C5-1843-5C9A-9BE6C7DFA0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E98A8-4C76-B7B5-8A29-968E64F324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37" name="Espace réservé du numéro de diapositive 4">
            <a:extLst>
              <a:ext uri="{FF2B5EF4-FFF2-40B4-BE49-F238E27FC236}">
                <a16:creationId xmlns:a16="http://schemas.microsoft.com/office/drawing/2014/main" id="{D7B75886-D1C1-565A-22CD-05129220B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A280AA-A851-4F7B-BD2A-1CAC81C0EFBE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847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111E-484E-55A9-6DD2-92FB57EC5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C368645E-B6D1-B19E-6B42-7157B58629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>
            <a:extLst>
              <a:ext uri="{FF2B5EF4-FFF2-40B4-BE49-F238E27FC236}">
                <a16:creationId xmlns:a16="http://schemas.microsoft.com/office/drawing/2014/main" id="{98BB76B6-F03E-9742-3035-FA74057409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DA90FC-034C-CC0A-0B1B-79D456E8C2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37" name="Espace réservé du numéro de diapositive 4">
            <a:extLst>
              <a:ext uri="{FF2B5EF4-FFF2-40B4-BE49-F238E27FC236}">
                <a16:creationId xmlns:a16="http://schemas.microsoft.com/office/drawing/2014/main" id="{6109AEFD-CD8F-B061-E539-E573828724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A280AA-A851-4F7B-BD2A-1CAC81C0EFBE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3906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242D3-12A8-9AE0-95E6-B7E87816C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DDCD03DE-3F5F-10D0-E0D9-FEBD687CE7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>
            <a:extLst>
              <a:ext uri="{FF2B5EF4-FFF2-40B4-BE49-F238E27FC236}">
                <a16:creationId xmlns:a16="http://schemas.microsoft.com/office/drawing/2014/main" id="{8B54ED57-F26F-3384-E2F2-78DEE21C6D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607F5D-7133-FDCE-C159-B65DFAE34A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37" name="Espace réservé du numéro de diapositive 4">
            <a:extLst>
              <a:ext uri="{FF2B5EF4-FFF2-40B4-BE49-F238E27FC236}">
                <a16:creationId xmlns:a16="http://schemas.microsoft.com/office/drawing/2014/main" id="{C22C9807-77A4-BAE7-971C-32114FE52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A280AA-A851-4F7B-BD2A-1CAC81C0EFBE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7449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82643-7ABD-C1BC-0237-958F173BB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923514CA-2B11-74B3-0A4C-776560DC31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>
            <a:extLst>
              <a:ext uri="{FF2B5EF4-FFF2-40B4-BE49-F238E27FC236}">
                <a16:creationId xmlns:a16="http://schemas.microsoft.com/office/drawing/2014/main" id="{D19C3B4F-BABC-E20E-3517-7704BFBAE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5EE731-AD9E-ACEB-B362-D1B96FDF1C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37" name="Espace réservé du numéro de diapositive 4">
            <a:extLst>
              <a:ext uri="{FF2B5EF4-FFF2-40B4-BE49-F238E27FC236}">
                <a16:creationId xmlns:a16="http://schemas.microsoft.com/office/drawing/2014/main" id="{155A1A33-BEAB-B5EF-96DC-1972AFB7F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A280AA-A851-4F7B-BD2A-1CAC81C0EFBE}" type="slidenum">
              <a:rPr lang="fr-FR" altLang="fr-FR" smtClean="0"/>
              <a:pPr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7670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0F545-C1D8-B23C-519E-221F22E1B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83017EDA-4F2C-4557-5CFA-AA0F69D2BC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notes 2">
            <a:extLst>
              <a:ext uri="{FF2B5EF4-FFF2-40B4-BE49-F238E27FC236}">
                <a16:creationId xmlns:a16="http://schemas.microsoft.com/office/drawing/2014/main" id="{9663944E-811E-F0E1-9EB8-3BC48837C9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DD4A87-ED3D-FF03-CD9F-AF829944AC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437" name="Espace réservé du numéro de diapositive 4">
            <a:extLst>
              <a:ext uri="{FF2B5EF4-FFF2-40B4-BE49-F238E27FC236}">
                <a16:creationId xmlns:a16="http://schemas.microsoft.com/office/drawing/2014/main" id="{71B477A4-5CD9-A5DD-CF37-894A69FF4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A280AA-A851-4F7B-BD2A-1CAC81C0EFBE}" type="slidenum">
              <a:rPr lang="fr-FR" altLang="fr-FR" smtClean="0"/>
              <a:pPr/>
              <a:t>19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98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D3CF22-F313-F949-53BF-2CC17B24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61813-5523-401D-8E09-DAAE0B217D93}" type="datetimeFigureOut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83603-6194-1F17-627C-C704FC1F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375D00-2837-8512-4D09-8C6EB7D4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13BFE-22E9-4C03-862A-DD3DDD172E4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9957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B6DD10-2C0B-B7F6-DDDF-3DBD05D3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E012C-5635-49E1-BB5B-24F194B703A4}" type="datetimeFigureOut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9500E-DD79-5522-8C91-1BB74FD88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99BD36-BC88-ACCE-4383-67140114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4A2B-F0C5-4C9B-AE90-9931CBAD89B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300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294837-5F30-CA26-1F38-600443CE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EFBA-FC16-4C07-9832-1123E8AD066D}" type="datetimeFigureOut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789395-AAC3-1669-E391-C3E7C7168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13A8F-D5B0-AA83-FEE3-13E53B84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80A5-6240-4FE3-91BA-E7A4609A9B4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9664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FC3B44-3218-590A-6348-8083E968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D06E-9BB1-4B3E-89C3-45FBD313D3BD}" type="datetime1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2F60C6-75B3-CE27-DE7B-3E4A66CC9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67B8D2-A98E-E049-2612-D671ADEF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8E23-6B78-4D4A-B5F6-0D5C728F43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913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9B07EE-A519-6978-F3BC-1EC40DEC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D06E-9BB1-4B3E-89C3-45FBD313D3BD}" type="datetime1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517583-3B27-8641-7BFF-FDF9C279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3A95E8-AD65-B81C-3495-94B2CA32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5865-28A8-49F6-9AB2-BC4279021FA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2772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530B60-CDDA-1F17-4C8F-662FA520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D06E-9BB1-4B3E-89C3-45FBD313D3BD}" type="datetime1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715D46-F535-0E4A-4E57-7FB95281F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79E3F8-32A6-5204-C7C2-C831DAB9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5DF0A-26D0-4EF3-9F31-534B9A4F53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59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D8BF3BD-E618-3F9F-9C69-45949DEA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D06E-9BB1-4B3E-89C3-45FBD313D3BD}" type="datetime1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59C7092-C2A3-FD4E-295F-4BF43D04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6B63BFC-FF03-3E28-D69E-4AA1107E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A295-F385-4CCE-893E-E3A5F66E010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260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839170E-A212-2463-2D84-2173D76B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D06E-9BB1-4B3E-89C3-45FBD313D3BD}" type="datetime1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F7D26BAB-22AA-2BCD-1F9B-13CB8CB9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D3CD0CE-FC58-3C41-EF33-8C669E3B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0D3C8-6E23-480F-997E-5134D5B492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9381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C49316C7-D828-E16C-D8EE-8FD4B352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D06E-9BB1-4B3E-89C3-45FBD313D3BD}" type="datetime1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5424FC3-E67A-EDD7-09FF-8A61FD09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B789CED-5502-2DDF-1AC6-65CACF24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27EE-0E20-41D0-BD4B-9E10EE2D3F4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9299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FF59C03-683D-26B8-1091-CD3C14E1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D06E-9BB1-4B3E-89C3-45FBD313D3BD}" type="datetime1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1CBBDB09-E8EC-6D1E-1780-88728E12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73BFE1E-B3C1-C29D-9A18-181A1F87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F42D-751C-45FE-AFF6-C5CC68E068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4748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33CFB91-355C-B1B3-374B-0F5EA1C7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D06E-9BB1-4B3E-89C3-45FBD313D3BD}" type="datetime1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8CE5DD9-B96D-F656-1DB0-74B7C240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FCFD1AD-1226-3C77-68E8-027DA1EF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8FF0-203C-4495-9D7E-19EE193148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6734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78D28A-AE7F-76FC-A868-339FC670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64C62-7F11-40E8-988F-BFEB251300CE}" type="datetimeFigureOut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D5CC62-6166-50B8-C589-D32E5E3E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D4E9AA-8BA3-AF73-341D-A624D436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90F95-6E4B-4A1A-8F2E-CD81C590DF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3913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4804BD9-665A-F14E-59BC-6BC10844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D06E-9BB1-4B3E-89C3-45FBD313D3BD}" type="datetime1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1E0F608-BCE9-BD73-F6FA-C33403A1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03F25E3-60B1-5BE9-553F-18184247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BB6E-B124-4B27-89D0-490AD6D0B30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2155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B775FE-DB0F-BEDB-8335-330F67F2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D06E-9BB1-4B3E-89C3-45FBD313D3BD}" type="datetime1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0FD934-C950-1FDF-700E-B006E7B9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AAEDEE-2F3D-D76D-3AE9-ED131200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19379-6645-45D4-AB16-E991299C726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1383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A010A7-DC57-EEEE-8F05-9D451AD8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D06E-9BB1-4B3E-89C3-45FBD313D3BD}" type="datetime1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E5917E-A77E-A01C-33FF-A45F6E3D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F75D27-374A-04AF-3BDE-0D7C6A0F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67A4-3881-4EE5-AB58-72208DA2C9A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36040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5CF1B351-AC4D-4EC1-ABE9-A8A5A39F6F5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0721081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73AE3-DED3-44FC-9CF9-6C5F50BAA35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27531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1B351-AC4D-4EC1-ABE9-A8A5A39F6F5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252730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1B351-AC4D-4EC1-ABE9-A8A5A39F6F5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207476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1B351-AC4D-4EC1-ABE9-A8A5A39F6F5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54058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1B351-AC4D-4EC1-ABE9-A8A5A39F6F5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565940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1B351-AC4D-4EC1-ABE9-A8A5A39F6F5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362817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329982-E5D2-04D4-F618-FA0B187B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F04BB-138F-49E4-BB74-368F864EA0B9}" type="datetimeFigureOut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0BFC29-A6D1-AC15-AC43-6364B06E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861007-A238-450C-FD04-AAA1FA32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67A1-F018-4EDC-8B83-526A306801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309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5CF1B351-AC4D-4EC1-ABE9-A8A5A39F6F5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06092688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5CF1B351-AC4D-4EC1-ABE9-A8A5A39F6F5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0866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1B351-AC4D-4EC1-ABE9-A8A5A39F6F5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879312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1B351-AC4D-4EC1-ABE9-A8A5A39F6F5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8192437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F02A59-8258-CE2F-EF8D-5D9AFD9A1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517EAE-9065-F801-C8E6-5B1EAF4266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3A67F-5D94-77B6-CE5C-61FDE43CB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91411-245F-4956-BBB6-7F291F864B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991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E97B49A-A768-BC48-4089-5E2C31F6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AC311-7A86-4A24-988D-6DC32988B22B}" type="datetimeFigureOut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8C151E3-E537-2122-7A91-677D5F56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CFDD4DA-2350-184A-AF09-CC3B28841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2BA6-EDAC-420C-98CB-19F181A71F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784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43CF172-DA07-BC82-0F9A-3AF3C0D5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803F-2009-4308-B1FA-E0B4C125DC68}" type="datetimeFigureOut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29F9E78-BC22-8AA9-4889-054FBFBB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7A5A0F6-8C5D-0000-0D3B-0513CE2E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CA74D-677B-41D0-8396-91521F3A5A1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1458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80817E5E-75FD-FD91-A158-E31C43A9A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4CFA-E69C-4440-A419-D4A76A74FFD1}" type="datetimeFigureOut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AD706DD3-FC28-E47E-EA4A-A46CC461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9B03B55-488E-7C1B-06A5-99733A9F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4A184-3955-4171-9E71-4DED6E6D939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825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58C7852-106F-E635-4544-92542211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50E7A-44A3-405C-8756-7357ED51D7F0}" type="datetimeFigureOut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FEFE77E-F4C1-A82C-5E87-9ADCDF3B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B6DA3EA-BB57-9D05-D45E-FB8CA8B2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D8D45-3CF5-45A8-B6BC-2A8F077980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534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DCD9776-96BF-3CEA-02C3-32620F68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8BCD-A615-4EFE-96BB-35C593145B6C}" type="datetimeFigureOut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48E93C8-3E94-1886-E70F-3791F8C1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DD8A8A3-C9A3-EC4C-C61C-FD8BE32A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E44A-78FA-40DB-B5BD-B6CBEF032F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524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F48A441-C71E-F24A-C7BD-89817ECD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C41E-4F0D-4134-ACEF-5404615985CA}" type="datetimeFigureOut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5B7C10B-A581-44D9-7B2E-0E12F4D8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374D54C-FEAF-08ED-666B-D9F6807F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A378-CE15-4459-9811-9F2D51D863A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2996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>
            <a:extLst>
              <a:ext uri="{FF2B5EF4-FFF2-40B4-BE49-F238E27FC236}">
                <a16:creationId xmlns:a16="http://schemas.microsoft.com/office/drawing/2014/main" id="{8922A3F2-C957-28FF-981C-6FF4979761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1" name="Espace réservé du texte 2">
            <a:extLst>
              <a:ext uri="{FF2B5EF4-FFF2-40B4-BE49-F238E27FC236}">
                <a16:creationId xmlns:a16="http://schemas.microsoft.com/office/drawing/2014/main" id="{9CEA095C-1E82-098E-650D-AF16E7BB42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FADFE8-87B4-3766-9663-1183A9652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C16BDE-5F17-45E4-9E0B-EFD2A214F58E}" type="datetimeFigureOut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F099C0-9C61-FAB6-714D-D91003BA2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041FB5-4CBC-02CC-9F6A-3EB4155A2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6C0465-9550-4350-8F65-6B8D90CD14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>
            <a:extLst>
              <a:ext uri="{FF2B5EF4-FFF2-40B4-BE49-F238E27FC236}">
                <a16:creationId xmlns:a16="http://schemas.microsoft.com/office/drawing/2014/main" id="{8462B28C-E72F-BF2B-11F7-EF17307CF2B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3075" name="Espace réservé du texte 2">
            <a:extLst>
              <a:ext uri="{FF2B5EF4-FFF2-40B4-BE49-F238E27FC236}">
                <a16:creationId xmlns:a16="http://schemas.microsoft.com/office/drawing/2014/main" id="{9A842182-7F7C-5B2F-D3E8-21756CF313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3EEBA2-6B21-C75D-B102-D6D6632DE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CBD06E-9BB1-4B3E-89C3-45FBD313D3BD}" type="datetime1">
              <a:rPr lang="fr-FR"/>
              <a:pPr>
                <a:defRPr/>
              </a:pPr>
              <a:t>28/05/2026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B95413-0F58-268F-24DF-66AFA18F3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233119-1939-A08B-61AE-C3839209E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F657B72-2E4B-4FA0-9953-B6FB5BF986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5CF1B351-AC4D-4EC1-ABE9-A8A5A39F6F5B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821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  <p:sldLayoutId id="214748449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CD262B90-8193-3C52-DF1A-B53385321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30" y="4725144"/>
            <a:ext cx="8135937" cy="13414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fr-FR" altLang="fr-FR" sz="2400" b="1" dirty="0">
                <a:solidFill>
                  <a:srgbClr val="D15F44"/>
                </a:solidFill>
                <a:latin typeface="Century Gothic" pitchFamily="34" charset="0"/>
                <a:sym typeface="Arial" charset="0"/>
              </a:rPr>
              <a:t>Améliorons ensemble l’engagement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fr-FR" altLang="fr-FR" sz="2400" b="1" dirty="0">
                <a:solidFill>
                  <a:srgbClr val="D15F44"/>
                </a:solidFill>
                <a:latin typeface="Century Gothic" pitchFamily="34" charset="0"/>
                <a:sym typeface="Arial" charset="0"/>
              </a:rPr>
              <a:t>du patient dans sa prise en soin</a:t>
            </a: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0149AEF-69A6-52EC-AF35-6CEF58D37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66" y="333375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7799E1CD-B39E-27E8-6D6B-41D6F218C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19685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Image 5">
            <a:extLst>
              <a:ext uri="{FF2B5EF4-FFF2-40B4-BE49-F238E27FC236}">
                <a16:creationId xmlns:a16="http://schemas.microsoft.com/office/drawing/2014/main" id="{ECDD3A8C-77FD-B86B-089E-53A39CF57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" y="90487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B566E91-4F9E-B879-70F8-09A1A8F05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871" y="1772816"/>
            <a:ext cx="2518253" cy="25003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E6BFA-5954-057D-39BD-995224048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62AEA3-83CA-7E5A-B6F1-74FECF2729E3}"/>
              </a:ext>
            </a:extLst>
          </p:cNvPr>
          <p:cNvSpPr/>
          <p:nvPr/>
        </p:nvSpPr>
        <p:spPr>
          <a:xfrm>
            <a:off x="0" y="-47303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4B9199-4329-DBB8-FB4B-2D4328380554}"/>
              </a:ext>
            </a:extLst>
          </p:cNvPr>
          <p:cNvSpPr/>
          <p:nvPr/>
        </p:nvSpPr>
        <p:spPr>
          <a:xfrm>
            <a:off x="107504" y="1192727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eaLnBrk="1" hangingPunct="1">
              <a:spcAft>
                <a:spcPts val="700"/>
              </a:spcAft>
              <a:defRPr/>
            </a:pPr>
            <a:r>
              <a:rPr lang="fr-FR" altLang="fr-FR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Les questions </a:t>
            </a:r>
            <a:endParaRPr lang="fr-FR" altLang="fr-FR" sz="2400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B61BB667-1284-BF66-1015-7FF345912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6367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B0F0"/>
              </a:buClr>
            </a:pPr>
            <a:endParaRPr lang="fr-FR" altLang="fr-FR" sz="200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CCBEF6B2-E700-A9DF-C25E-E559529B6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CA624E7C-E742-EA37-B035-64F773BC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5193178-628E-D3E3-2CD9-4B175099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67D5605-7E31-CB8B-316F-D3FD83040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746713"/>
            <a:ext cx="1431051" cy="14208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49CA9F-A807-0F20-31A1-66042A6EC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637" y="2461483"/>
            <a:ext cx="7231869" cy="262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F05FC-A523-7517-7F88-74AFCA48A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CD4788-7642-3EBC-7B58-EBE2D4CD6AAF}"/>
              </a:ext>
            </a:extLst>
          </p:cNvPr>
          <p:cNvSpPr/>
          <p:nvPr/>
        </p:nvSpPr>
        <p:spPr>
          <a:xfrm>
            <a:off x="0" y="-47303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48A198-90C3-D60F-41CD-2F06274AEDCB}"/>
              </a:ext>
            </a:extLst>
          </p:cNvPr>
          <p:cNvSpPr/>
          <p:nvPr/>
        </p:nvSpPr>
        <p:spPr>
          <a:xfrm>
            <a:off x="107504" y="1192727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eaLnBrk="1" hangingPunct="1">
              <a:spcAft>
                <a:spcPts val="700"/>
              </a:spcAft>
              <a:defRPr/>
            </a:pPr>
            <a:r>
              <a:rPr lang="fr-FR" altLang="fr-FR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Les questions </a:t>
            </a:r>
            <a:endParaRPr lang="fr-FR" altLang="fr-FR" sz="2400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0C9F1531-6A55-DA2A-B95B-D6CE4FC61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6367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B0F0"/>
              </a:buClr>
            </a:pPr>
            <a:endParaRPr lang="fr-FR" altLang="fr-FR" sz="200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FB3959D6-A8D3-118D-4208-013475527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B1A85608-2E2C-3A55-5E57-3D03F5C3B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7810955-9DCC-1EFC-3BB6-1E5AB3FD0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5E60585-AA27-752D-C43F-3DB229129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51" y="4581128"/>
            <a:ext cx="1431051" cy="14208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A334E7-38F1-D778-D1DE-86237DE67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505" y="1158447"/>
            <a:ext cx="5353216" cy="53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86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162A4-96E8-8373-2781-4C2881929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854110-64D8-4D43-96BC-A081F48450AD}"/>
              </a:ext>
            </a:extLst>
          </p:cNvPr>
          <p:cNvSpPr/>
          <p:nvPr/>
        </p:nvSpPr>
        <p:spPr>
          <a:xfrm>
            <a:off x="0" y="-47303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BDD3D-1173-A1E8-A517-5289C1FAA3F0}"/>
              </a:ext>
            </a:extLst>
          </p:cNvPr>
          <p:cNvSpPr/>
          <p:nvPr/>
        </p:nvSpPr>
        <p:spPr>
          <a:xfrm>
            <a:off x="107504" y="1192727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eaLnBrk="1" hangingPunct="1">
              <a:spcAft>
                <a:spcPts val="700"/>
              </a:spcAft>
              <a:defRPr/>
            </a:pPr>
            <a:r>
              <a:rPr lang="fr-FR" altLang="fr-FR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Les questions </a:t>
            </a:r>
            <a:endParaRPr lang="fr-FR" altLang="fr-FR" sz="2400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07AE17DA-BDA6-EE13-15EE-944D57C9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6367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B0F0"/>
              </a:buClr>
            </a:pPr>
            <a:endParaRPr lang="fr-FR" altLang="fr-FR" sz="200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242227B-BC12-A04D-9AC3-A896E4715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F3FD2A07-B557-596A-93D7-83A75EC13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3C0E77D-D108-DFBA-3E13-18F609190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2723780-374A-355B-EB4C-5180E0C6A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51" y="4581128"/>
            <a:ext cx="1431051" cy="142085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AD156D0-192C-8574-2A8C-D580EBBDC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67" y="1192727"/>
            <a:ext cx="5275631" cy="552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74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FCBA7-352B-80C7-2E6D-24F3F197BB24}"/>
              </a:ext>
            </a:extLst>
          </p:cNvPr>
          <p:cNvSpPr/>
          <p:nvPr/>
        </p:nvSpPr>
        <p:spPr>
          <a:xfrm>
            <a:off x="0" y="-25400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2E2360CC-B389-6CB0-0962-CC8649679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6494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FR" altLang="fr-FR" sz="2000">
              <a:solidFill>
                <a:srgbClr val="000000"/>
              </a:solidFill>
            </a:endParaRPr>
          </a:p>
        </p:txBody>
      </p:sp>
      <p:sp>
        <p:nvSpPr>
          <p:cNvPr id="15365" name="ZoneTexte 6">
            <a:extLst>
              <a:ext uri="{FF2B5EF4-FFF2-40B4-BE49-F238E27FC236}">
                <a16:creationId xmlns:a16="http://schemas.microsoft.com/office/drawing/2014/main" id="{4E61903A-CC74-A27C-4D69-3681CFEE7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093" y="4531021"/>
            <a:ext cx="239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2E75B6"/>
                </a:solidFill>
                <a:latin typeface="Calibri" panose="020F0502020204030204" pitchFamily="34" charset="0"/>
              </a:rPr>
              <a:t>En pratique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731E8D-9501-FB5A-F1B1-062329480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13" y="2071465"/>
            <a:ext cx="2175737" cy="216024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E230DCD4-BBD9-89D0-C1EC-151CF81B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43DDF55A-205A-47AF-B13D-EA05B058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48183C8-C70E-04E8-19BA-81DCC9CCC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9FE34A-46D7-CF1C-7ED9-08A63FF1DAD8}"/>
              </a:ext>
            </a:extLst>
          </p:cNvPr>
          <p:cNvSpPr/>
          <p:nvPr/>
        </p:nvSpPr>
        <p:spPr>
          <a:xfrm>
            <a:off x="0" y="-25400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AD6F4-97D6-F11A-8F04-E20B0414E6D3}"/>
              </a:ext>
            </a:extLst>
          </p:cNvPr>
          <p:cNvSpPr/>
          <p:nvPr/>
        </p:nvSpPr>
        <p:spPr>
          <a:xfrm>
            <a:off x="31329" y="1162050"/>
            <a:ext cx="39671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eaLnBrk="1" hangingPunct="1">
              <a:spcAft>
                <a:spcPts val="700"/>
              </a:spcAft>
              <a:defRPr/>
            </a:pPr>
            <a:r>
              <a:rPr lang="fr-FR" altLang="fr-FR" sz="3200" b="1" kern="0" dirty="0">
                <a:solidFill>
                  <a:srgbClr val="0070C0"/>
                </a:solidFill>
                <a:cs typeface="Arial" panose="020B0604020202020204" pitchFamily="34" charset="0"/>
              </a:rPr>
              <a:t>La démarche projet</a:t>
            </a:r>
            <a:endParaRPr lang="fr-FR" altLang="fr-FR" sz="2800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66937-7010-97C9-9C21-ADB31B2ED41F}"/>
              </a:ext>
            </a:extLst>
          </p:cNvPr>
          <p:cNvSpPr/>
          <p:nvPr/>
        </p:nvSpPr>
        <p:spPr>
          <a:xfrm>
            <a:off x="590550" y="883442"/>
            <a:ext cx="8553450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lvl="1" algn="just" eaLnBrk="1" hangingPunct="1">
              <a:buClr>
                <a:srgbClr val="00B0F0"/>
              </a:buClr>
              <a:defRPr/>
            </a:pPr>
            <a:endParaRPr lang="fr-FR" altLang="fr-FR" dirty="0"/>
          </a:p>
          <a:p>
            <a:pPr marL="342900" indent="-34290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sz="2000" b="1" dirty="0"/>
          </a:p>
          <a:p>
            <a:pPr marL="742950" lvl="1" indent="-28575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  <a:p>
            <a:pPr marL="742950" lvl="1" indent="-28575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  <a:p>
            <a:pPr lvl="1" algn="just" eaLnBrk="1" hangingPunct="1">
              <a:buClr>
                <a:srgbClr val="00B0F0"/>
              </a:buClr>
              <a:defRPr/>
            </a:pPr>
            <a:endParaRPr lang="fr-FR" altLang="fr-FR" dirty="0"/>
          </a:p>
          <a:p>
            <a:pPr lvl="1" algn="just" eaLnBrk="1" hangingPunct="1">
              <a:buClr>
                <a:srgbClr val="00B0F0"/>
              </a:buClr>
              <a:defRPr/>
            </a:pPr>
            <a:endParaRPr lang="fr-FR" altLang="fr-FR" dirty="0"/>
          </a:p>
          <a:p>
            <a:pPr marL="342900" indent="-34290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</p:txBody>
      </p:sp>
      <p:sp>
        <p:nvSpPr>
          <p:cNvPr id="17426" name="Rectangle 19">
            <a:extLst>
              <a:ext uri="{FF2B5EF4-FFF2-40B4-BE49-F238E27FC236}">
                <a16:creationId xmlns:a16="http://schemas.microsoft.com/office/drawing/2014/main" id="{9469ED67-E3A4-157B-3BD8-85E71E6F6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081" y="3453707"/>
            <a:ext cx="214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05D52B38-0E45-A78D-8237-6CC6BD0DC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B580DEB3-EAE5-AA5B-3F64-C1594D8F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07569AA-9F77-ABDE-C4F9-FE7E46EB4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E1E7D8AE-8928-44C2-EC27-02F2FA778C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053989"/>
              </p:ext>
            </p:extLst>
          </p:nvPr>
        </p:nvGraphicFramePr>
        <p:xfrm>
          <a:off x="323528" y="1855787"/>
          <a:ext cx="8676977" cy="475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33183DAC-8231-5CBE-C412-85C316B7BE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4393" y="1123502"/>
            <a:ext cx="2175737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73553-D95B-FC9D-1DE5-EDEF383F9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0D5300-B7E6-CBCB-FD52-55EAB6F2B845}"/>
              </a:ext>
            </a:extLst>
          </p:cNvPr>
          <p:cNvSpPr/>
          <p:nvPr/>
        </p:nvSpPr>
        <p:spPr>
          <a:xfrm>
            <a:off x="0" y="-25400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D4F56-DE46-B079-BE7C-968B19610182}"/>
              </a:ext>
            </a:extLst>
          </p:cNvPr>
          <p:cNvSpPr/>
          <p:nvPr/>
        </p:nvSpPr>
        <p:spPr>
          <a:xfrm>
            <a:off x="102915" y="1251648"/>
            <a:ext cx="5227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algn="ctr" eaLnBrk="1" hangingPunct="1">
              <a:spcAft>
                <a:spcPts val="700"/>
              </a:spcAft>
              <a:defRPr/>
            </a:pPr>
            <a:r>
              <a:rPr lang="fr-FR" altLang="fr-FR" sz="2400" b="1" kern="0" dirty="0">
                <a:solidFill>
                  <a:schemeClr val="accent5"/>
                </a:solidFill>
                <a:cs typeface="Arial" panose="020B0604020202020204" pitchFamily="34" charset="0"/>
              </a:rPr>
              <a:t>Rôle du binôme référent du projet</a:t>
            </a:r>
            <a:endParaRPr lang="fr-FR" altLang="fr-FR" sz="2400" kern="0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318945-19A7-9C0A-17FF-D3EBF1499F63}"/>
              </a:ext>
            </a:extLst>
          </p:cNvPr>
          <p:cNvSpPr/>
          <p:nvPr/>
        </p:nvSpPr>
        <p:spPr>
          <a:xfrm>
            <a:off x="590550" y="883442"/>
            <a:ext cx="8553450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  <a:p>
            <a:pPr lvl="1" algn="just" eaLnBrk="1" hangingPunct="1">
              <a:buClr>
                <a:srgbClr val="00B0F0"/>
              </a:buClr>
              <a:defRPr/>
            </a:pPr>
            <a:endParaRPr lang="fr-FR" altLang="fr-FR" dirty="0"/>
          </a:p>
          <a:p>
            <a:pPr marL="342900" indent="-34290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sz="2000" b="1" dirty="0"/>
          </a:p>
          <a:p>
            <a:pPr marL="742950" lvl="1" indent="-28575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  <a:p>
            <a:pPr marL="742950" lvl="1" indent="-28575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dirty="0"/>
          </a:p>
          <a:p>
            <a:pPr lvl="1" algn="just" eaLnBrk="1" hangingPunct="1">
              <a:buClr>
                <a:srgbClr val="00B0F0"/>
              </a:buClr>
              <a:defRPr/>
            </a:pPr>
            <a:endParaRPr lang="fr-FR" altLang="fr-FR" dirty="0"/>
          </a:p>
          <a:p>
            <a:pPr lvl="1" algn="just" eaLnBrk="1" hangingPunct="1">
              <a:buClr>
                <a:srgbClr val="00B0F0"/>
              </a:buClr>
              <a:defRPr/>
            </a:pPr>
            <a:endParaRPr lang="fr-FR" altLang="fr-FR" dirty="0"/>
          </a:p>
          <a:p>
            <a:pPr marL="342900" indent="-34290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</p:txBody>
      </p:sp>
      <p:sp>
        <p:nvSpPr>
          <p:cNvPr id="17426" name="Rectangle 19">
            <a:extLst>
              <a:ext uri="{FF2B5EF4-FFF2-40B4-BE49-F238E27FC236}">
                <a16:creationId xmlns:a16="http://schemas.microsoft.com/office/drawing/2014/main" id="{C0A691B4-00B2-AD7A-21D5-EE1B473BF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081" y="3453707"/>
            <a:ext cx="214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B41D3B62-35E5-1842-54F2-217ED8E2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E423427C-F2C6-80F9-876B-EB42E9FD8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2A105B-EBA6-0AF4-2B96-DC53E3B2D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385C72-3D7E-4108-3CCF-4A91EC8F2A7B}"/>
              </a:ext>
            </a:extLst>
          </p:cNvPr>
          <p:cNvSpPr/>
          <p:nvPr/>
        </p:nvSpPr>
        <p:spPr>
          <a:xfrm>
            <a:off x="886792" y="1872454"/>
            <a:ext cx="8113713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>
                <a:srgbClr val="00B0F0"/>
              </a:buClr>
              <a:defRPr/>
            </a:pPr>
            <a:r>
              <a:rPr lang="fr-FR" altLang="fr-FR" sz="2000" dirty="0">
                <a:solidFill>
                  <a:srgbClr val="D15F44"/>
                </a:solidFill>
              </a:rPr>
              <a:t>S’assurer du bon déroulement de la démarche dans l’établissement. </a:t>
            </a:r>
          </a:p>
          <a:p>
            <a:pPr algn="just" eaLnBrk="1" hangingPunct="1">
              <a:buClr>
                <a:srgbClr val="00B0F0"/>
              </a:buClr>
              <a:defRPr/>
            </a:pPr>
            <a:endParaRPr lang="fr-FR" altLang="fr-FR" sz="2000" dirty="0">
              <a:solidFill>
                <a:srgbClr val="D15F44"/>
              </a:solidFill>
            </a:endParaRPr>
          </a:p>
          <a:p>
            <a:pPr algn="just" eaLnBrk="1" hangingPunct="1">
              <a:buClr>
                <a:srgbClr val="00B0F0"/>
              </a:buClr>
              <a:defRPr/>
            </a:pPr>
            <a:r>
              <a:rPr lang="fr-FR" altLang="fr-FR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En particulier:</a:t>
            </a:r>
          </a:p>
          <a:p>
            <a:pPr marL="742950" lvl="2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Communiquer sur le projet dans l’établissement </a:t>
            </a:r>
          </a:p>
          <a:p>
            <a:pPr marL="742950" lvl="2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Adapter la lettre d’information à remettre aux patients (lettre type fournie) et coordonner la remise de ce document</a:t>
            </a:r>
          </a:p>
          <a:p>
            <a:pPr marL="742950" lvl="2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Présenter  le questionnaire aux représentants (RU/RF) volontaires</a:t>
            </a:r>
          </a:p>
          <a:p>
            <a:pPr marL="742950" lvl="2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Coordonner la réalisation des entretiens dans les services</a:t>
            </a:r>
          </a:p>
          <a:p>
            <a:pPr marL="742950" lvl="2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Organiser la saisie des réponses</a:t>
            </a:r>
          </a:p>
          <a:p>
            <a:pPr marL="742950" lvl="2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Partager les résultats</a:t>
            </a:r>
          </a:p>
          <a:p>
            <a:pPr marL="742950" lvl="2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Organiser la réunion d’analyse pour identifier les actions à mettre en œuvre</a:t>
            </a:r>
          </a:p>
          <a:p>
            <a:pPr marL="742950" lvl="2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Communiquer sur le bilan de la démarche en interne et au sein des instances</a:t>
            </a:r>
          </a:p>
          <a:p>
            <a:pPr lvl="1" algn="just" eaLnBrk="1" hangingPunct="1">
              <a:buClr>
                <a:srgbClr val="00B0F0"/>
              </a:buClr>
              <a:defRPr/>
            </a:pPr>
            <a:endParaRPr lang="fr-FR" altLang="fr-FR" dirty="0"/>
          </a:p>
          <a:p>
            <a:pPr marL="342900" indent="-34290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sz="2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4054B6F-A350-C252-99D6-1B256D695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63" y="3933056"/>
            <a:ext cx="1232918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1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2D25D-56B2-5160-16D2-85BB3666C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ACC563-19C1-D9BA-22D1-1691F5C8E744}"/>
              </a:ext>
            </a:extLst>
          </p:cNvPr>
          <p:cNvSpPr/>
          <p:nvPr/>
        </p:nvSpPr>
        <p:spPr>
          <a:xfrm>
            <a:off x="0" y="-25400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F4BDF2-15BF-2A98-DCE3-041AF84B54CD}"/>
              </a:ext>
            </a:extLst>
          </p:cNvPr>
          <p:cNvSpPr/>
          <p:nvPr/>
        </p:nvSpPr>
        <p:spPr>
          <a:xfrm>
            <a:off x="251520" y="1329605"/>
            <a:ext cx="5117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eaLnBrk="1" hangingPunct="1">
              <a:spcAft>
                <a:spcPts val="700"/>
              </a:spcAft>
              <a:defRPr/>
            </a:pPr>
            <a:r>
              <a:rPr lang="fr-FR" sz="2400" b="1" kern="0" dirty="0">
                <a:solidFill>
                  <a:schemeClr val="accent5"/>
                </a:solidFill>
                <a:cs typeface="Arial" panose="020B0604020202020204" pitchFamily="34" charset="0"/>
              </a:rPr>
              <a:t>Conseils pour les entretiens</a:t>
            </a:r>
            <a:endParaRPr lang="fr-FR" altLang="fr-FR" sz="2400" b="1" kern="0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17426" name="Rectangle 19">
            <a:extLst>
              <a:ext uri="{FF2B5EF4-FFF2-40B4-BE49-F238E27FC236}">
                <a16:creationId xmlns:a16="http://schemas.microsoft.com/office/drawing/2014/main" id="{82C898BE-4E5C-F02B-C081-9B3B2C9CB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081" y="3453707"/>
            <a:ext cx="214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3E90183F-1073-060B-F666-A2589EEDB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F3FD8FCC-7FCA-76DE-69B2-7F66D7B05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D7D77A-3CEE-E094-EF22-1744D622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6905D1-7422-4E66-09EA-C322CD4CC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98" y="4916327"/>
            <a:ext cx="1232918" cy="12241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F8D5846-7239-1314-55C9-7973DF97F6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974462"/>
            <a:ext cx="1618671" cy="230729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DAF9060-90CC-5FFE-2E63-32A16BFB9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8225" y="2420888"/>
            <a:ext cx="7092280" cy="30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7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BD423-1861-B5C1-613A-C1E7520E5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FC8C25-FDDB-7BC0-EA76-5C63D265C678}"/>
              </a:ext>
            </a:extLst>
          </p:cNvPr>
          <p:cNvSpPr/>
          <p:nvPr/>
        </p:nvSpPr>
        <p:spPr>
          <a:xfrm>
            <a:off x="0" y="-25400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3B988E-DC33-FE43-AB08-9150291DDD74}"/>
              </a:ext>
            </a:extLst>
          </p:cNvPr>
          <p:cNvSpPr/>
          <p:nvPr/>
        </p:nvSpPr>
        <p:spPr>
          <a:xfrm>
            <a:off x="251520" y="1173236"/>
            <a:ext cx="5117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eaLnBrk="1" hangingPunct="1">
              <a:spcAft>
                <a:spcPts val="700"/>
              </a:spcAft>
              <a:defRPr/>
            </a:pPr>
            <a:r>
              <a:rPr lang="fr-FR" sz="2400" b="1" kern="0" dirty="0">
                <a:solidFill>
                  <a:schemeClr val="accent5"/>
                </a:solidFill>
                <a:cs typeface="Arial" panose="020B0604020202020204" pitchFamily="34" charset="0"/>
              </a:rPr>
              <a:t>Conseils pour les entretiens</a:t>
            </a:r>
            <a:endParaRPr lang="fr-FR" altLang="fr-FR" sz="2400" b="1" kern="0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17426" name="Rectangle 19">
            <a:extLst>
              <a:ext uri="{FF2B5EF4-FFF2-40B4-BE49-F238E27FC236}">
                <a16:creationId xmlns:a16="http://schemas.microsoft.com/office/drawing/2014/main" id="{1465C90A-E33F-69AB-FF87-A3A0F0666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081" y="3453707"/>
            <a:ext cx="214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C201B64-5F3E-3156-BB6C-8ED91148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CD87C72B-B7F2-42A8-BD83-ED85D27B6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4D9E47D-9D76-BD45-20D1-7A5CFDDA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257A253-8DDC-504B-1498-B6F44493D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31" y="4941168"/>
            <a:ext cx="1232918" cy="12241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CBEBE8-0FC6-8A13-669F-384BDED67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974462"/>
            <a:ext cx="1618671" cy="230729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600332-EB3E-D986-8B9E-3FA4869189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2638" y="1607019"/>
            <a:ext cx="6804248" cy="41655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36CD265-43A6-01C6-F21E-57A5117745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6454" y="5772546"/>
            <a:ext cx="6836615" cy="10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28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0FF9F-4D4F-30C9-15CC-50A7FED3E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A6BB06-0A0C-50A4-80A6-920F4CB0F62F}"/>
              </a:ext>
            </a:extLst>
          </p:cNvPr>
          <p:cNvSpPr/>
          <p:nvPr/>
        </p:nvSpPr>
        <p:spPr>
          <a:xfrm>
            <a:off x="0" y="-25400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327875-5E81-E5A9-F7F0-44359FC4B020}"/>
              </a:ext>
            </a:extLst>
          </p:cNvPr>
          <p:cNvSpPr/>
          <p:nvPr/>
        </p:nvSpPr>
        <p:spPr>
          <a:xfrm>
            <a:off x="472654" y="1636391"/>
            <a:ext cx="5117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eaLnBrk="1" hangingPunct="1">
              <a:spcAft>
                <a:spcPts val="700"/>
              </a:spcAft>
              <a:defRPr/>
            </a:pPr>
            <a:r>
              <a:rPr lang="fr-FR" altLang="fr-FR" sz="2400" b="1" kern="0" dirty="0">
                <a:solidFill>
                  <a:schemeClr val="accent5"/>
                </a:solidFill>
                <a:cs typeface="Arial" panose="020B0604020202020204" pitchFamily="34" charset="0"/>
              </a:rPr>
              <a:t>KIT Ressources</a:t>
            </a:r>
          </a:p>
        </p:txBody>
      </p:sp>
      <p:sp>
        <p:nvSpPr>
          <p:cNvPr id="17426" name="Rectangle 19">
            <a:extLst>
              <a:ext uri="{FF2B5EF4-FFF2-40B4-BE49-F238E27FC236}">
                <a16:creationId xmlns:a16="http://schemas.microsoft.com/office/drawing/2014/main" id="{7383BA94-301A-EAD7-EDCE-73D9A451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081" y="3453707"/>
            <a:ext cx="214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64E1D026-A463-16D4-D6EB-F0A4A2536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874316E1-E320-9E30-C09E-44C954D21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2CE5856-8362-A5E4-7090-B17B1A297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7BFCED-6968-EB6B-4082-30B08A4EF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284984"/>
            <a:ext cx="1232918" cy="122413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57FD587-CC59-CCCE-0368-8D85AFFCEC1B}"/>
              </a:ext>
            </a:extLst>
          </p:cNvPr>
          <p:cNvSpPr txBox="1"/>
          <p:nvPr/>
        </p:nvSpPr>
        <p:spPr>
          <a:xfrm>
            <a:off x="1953407" y="2745820"/>
            <a:ext cx="72728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dirty="0"/>
              <a:t>Support de présentation de la démarche</a:t>
            </a:r>
          </a:p>
          <a:p>
            <a:pPr marL="285750" indent="-28575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dirty="0"/>
              <a:t>Affiche personnalisable</a:t>
            </a:r>
          </a:p>
          <a:p>
            <a:pPr marL="285750" indent="-28575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dirty="0"/>
              <a:t>Flyer</a:t>
            </a:r>
          </a:p>
          <a:p>
            <a:pPr marL="285750" indent="-28575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dirty="0"/>
              <a:t>Lettre d’information du patient/ résident</a:t>
            </a:r>
            <a:r>
              <a:rPr lang="fr-FR" dirty="0"/>
              <a:t> </a:t>
            </a:r>
          </a:p>
          <a:p>
            <a:pPr marL="285750" indent="-28575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dirty="0"/>
              <a:t>Modèle questionnaire ES</a:t>
            </a:r>
          </a:p>
          <a:p>
            <a:pPr marL="285750" indent="-28575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dirty="0"/>
              <a:t>Modèle questionnaire ESMS</a:t>
            </a:r>
          </a:p>
          <a:p>
            <a:pPr marL="285750" indent="-28575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dirty="0"/>
              <a:t>Conseils pour les entretiens </a:t>
            </a:r>
          </a:p>
          <a:p>
            <a:pPr marL="285750" indent="-28575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dirty="0"/>
              <a:t>Support d’entretien pour les représentants</a:t>
            </a:r>
          </a:p>
          <a:p>
            <a:pPr marL="285750" indent="-28575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dirty="0"/>
              <a:t>Support d’utilisation de la plateforme et d’édition des rapports</a:t>
            </a:r>
          </a:p>
        </p:txBody>
      </p:sp>
    </p:spTree>
    <p:extLst>
      <p:ext uri="{BB962C8B-B14F-4D97-AF65-F5344CB8AC3E}">
        <p14:creationId xmlns:p14="http://schemas.microsoft.com/office/powerpoint/2010/main" val="1337995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E0D5B-6828-76DA-5D5C-14FC55B5C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302A9-1FD8-1A13-1446-8FB4CE6D4FE1}"/>
              </a:ext>
            </a:extLst>
          </p:cNvPr>
          <p:cNvSpPr/>
          <p:nvPr/>
        </p:nvSpPr>
        <p:spPr>
          <a:xfrm>
            <a:off x="0" y="-25400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C3B95D-7D8E-CC89-D5D0-528978878939}"/>
              </a:ext>
            </a:extLst>
          </p:cNvPr>
          <p:cNvSpPr/>
          <p:nvPr/>
        </p:nvSpPr>
        <p:spPr>
          <a:xfrm>
            <a:off x="-108520" y="1638364"/>
            <a:ext cx="9252520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algn="ctr" eaLnBrk="1" hangingPunct="1">
              <a:spcAft>
                <a:spcPts val="700"/>
              </a:spcAft>
              <a:defRPr/>
            </a:pPr>
            <a:r>
              <a:rPr lang="fr-FR" sz="2400" b="1" kern="0" dirty="0">
                <a:solidFill>
                  <a:schemeClr val="accent5"/>
                </a:solidFill>
                <a:cs typeface="Arial" panose="020B0604020202020204" pitchFamily="34" charset="0"/>
              </a:rPr>
              <a:t>Une démarche valorisable</a:t>
            </a:r>
          </a:p>
          <a:p>
            <a:pPr marL="3175" algn="ctr" eaLnBrk="1" hangingPunct="1">
              <a:spcAft>
                <a:spcPts val="700"/>
              </a:spcAft>
              <a:defRPr/>
            </a:pPr>
            <a:r>
              <a:rPr lang="fr-FR" sz="2400" b="1" kern="0" dirty="0">
                <a:solidFill>
                  <a:schemeClr val="accent5"/>
                </a:solidFill>
                <a:cs typeface="Arial" panose="020B0604020202020204" pitchFamily="34" charset="0"/>
              </a:rPr>
              <a:t> dans la </a:t>
            </a:r>
            <a:r>
              <a:rPr lang="fr-FR" sz="3200" b="1" kern="0" dirty="0">
                <a:solidFill>
                  <a:schemeClr val="accent5"/>
                </a:solidFill>
                <a:cs typeface="Arial" panose="020B0604020202020204" pitchFamily="34" charset="0"/>
              </a:rPr>
              <a:t>certification</a:t>
            </a:r>
            <a:r>
              <a:rPr lang="fr-FR" sz="2400" b="1" kern="0" dirty="0">
                <a:solidFill>
                  <a:schemeClr val="accent5"/>
                </a:solidFill>
                <a:cs typeface="Arial" panose="020B0604020202020204" pitchFamily="34" charset="0"/>
              </a:rPr>
              <a:t> et l’</a:t>
            </a:r>
            <a:r>
              <a:rPr lang="fr-FR" sz="2800" b="1" kern="0" dirty="0">
                <a:solidFill>
                  <a:schemeClr val="accent5"/>
                </a:solidFill>
                <a:cs typeface="Arial" panose="020B0604020202020204" pitchFamily="34" charset="0"/>
              </a:rPr>
              <a:t>évaluation</a:t>
            </a:r>
            <a:r>
              <a:rPr lang="fr-FR" sz="2400" b="1" kern="0" dirty="0">
                <a:solidFill>
                  <a:schemeClr val="accent5"/>
                </a:solidFill>
                <a:cs typeface="Arial" panose="020B0604020202020204" pitchFamily="34" charset="0"/>
              </a:rPr>
              <a:t> des ESMS</a:t>
            </a:r>
          </a:p>
          <a:p>
            <a:pPr marL="3175" algn="ctr" eaLnBrk="1" hangingPunct="1">
              <a:spcAft>
                <a:spcPts val="700"/>
              </a:spcAft>
              <a:defRPr/>
            </a:pPr>
            <a:r>
              <a:rPr lang="fr-FR" altLang="fr-FR" sz="2400" b="1" kern="0" dirty="0">
                <a:solidFill>
                  <a:schemeClr val="accent5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7426" name="Rectangle 19">
            <a:extLst>
              <a:ext uri="{FF2B5EF4-FFF2-40B4-BE49-F238E27FC236}">
                <a16:creationId xmlns:a16="http://schemas.microsoft.com/office/drawing/2014/main" id="{B2BE864B-0666-A0A6-A05C-E23334DE9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081" y="3453707"/>
            <a:ext cx="214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21BF5C9-74A4-019A-7066-FADA2831B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5B77F5B5-96DD-7A44-7666-AF31AB0C0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B569B6-C54D-F26C-4019-6E0EFDC9B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AF6F04B-D3DD-0F46-C6D1-07B8F7776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213" y="3284984"/>
            <a:ext cx="2055573" cy="204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9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CC9C97-D9EB-4988-9A9E-962B45AA1DAC}"/>
              </a:ext>
            </a:extLst>
          </p:cNvPr>
          <p:cNvSpPr/>
          <p:nvPr/>
        </p:nvSpPr>
        <p:spPr>
          <a:xfrm>
            <a:off x="0" y="-25400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1" name="Rectangle 6">
            <a:extLst>
              <a:ext uri="{FF2B5EF4-FFF2-40B4-BE49-F238E27FC236}">
                <a16:creationId xmlns:a16="http://schemas.microsoft.com/office/drawing/2014/main" id="{A7D9C95E-7A5B-B619-1873-262015803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6494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B0F0"/>
              </a:buClr>
            </a:pPr>
            <a:endParaRPr lang="fr-FR" altLang="fr-FR" sz="20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DEEB9B-8116-93BB-EE7B-B1B8D1A85B7F}"/>
              </a:ext>
            </a:extLst>
          </p:cNvPr>
          <p:cNvSpPr txBox="1"/>
          <p:nvPr/>
        </p:nvSpPr>
        <p:spPr>
          <a:xfrm>
            <a:off x="2114550" y="2073106"/>
            <a:ext cx="69088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rgbClr val="0070C0"/>
                </a:solidFill>
                <a:latin typeface="Calibri" panose="020F0502020204030204"/>
                <a:ea typeface="+mn-ea"/>
              </a:rPr>
              <a:t>Décision partagée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3600" b="1" dirty="0">
              <a:solidFill>
                <a:srgbClr val="5B9BD5">
                  <a:lumMod val="75000"/>
                </a:srgbClr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E58858E-8B18-D8E4-FBB1-7BB68594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09F3F81E-4CA6-BCDA-B7C4-1E57C159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90EE22-F751-BF5F-534F-524170B2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061B96E-AAC4-E1F5-FD2A-110E2ACD7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31" y="2852936"/>
            <a:ext cx="2518253" cy="25003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9A83A0E-0690-AFDA-0ED0-CAB6B16C6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3068960"/>
            <a:ext cx="4453038" cy="30765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0E587-6A42-0CF5-BF52-DE6B9E771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A58A52-C212-0647-2DCD-625D4C773147}"/>
              </a:ext>
            </a:extLst>
          </p:cNvPr>
          <p:cNvSpPr/>
          <p:nvPr/>
        </p:nvSpPr>
        <p:spPr>
          <a:xfrm>
            <a:off x="0" y="-25400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C9E5F-FD03-F89A-5629-E88ABA199C42}"/>
              </a:ext>
            </a:extLst>
          </p:cNvPr>
          <p:cNvSpPr/>
          <p:nvPr/>
        </p:nvSpPr>
        <p:spPr>
          <a:xfrm>
            <a:off x="251520" y="2749908"/>
            <a:ext cx="6187578" cy="92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eaLnBrk="1" hangingPunct="1">
              <a:spcAft>
                <a:spcPts val="700"/>
              </a:spcAft>
              <a:defRPr/>
            </a:pPr>
            <a:r>
              <a:rPr lang="fr-FR" altLang="fr-FR" sz="2400" b="1" kern="0" dirty="0">
                <a:solidFill>
                  <a:schemeClr val="accent5"/>
                </a:solidFill>
                <a:cs typeface="Arial" panose="020B0604020202020204" pitchFamily="34" charset="0"/>
              </a:rPr>
              <a:t>Liens avec la certification HAS</a:t>
            </a:r>
          </a:p>
          <a:p>
            <a:pPr marL="3175" eaLnBrk="1" hangingPunct="1">
              <a:spcAft>
                <a:spcPts val="700"/>
              </a:spcAft>
              <a:defRPr/>
            </a:pPr>
            <a:endParaRPr lang="fr-FR" altLang="fr-FR" sz="2400" b="1" kern="0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17426" name="Rectangle 19">
            <a:extLst>
              <a:ext uri="{FF2B5EF4-FFF2-40B4-BE49-F238E27FC236}">
                <a16:creationId xmlns:a16="http://schemas.microsoft.com/office/drawing/2014/main" id="{52A2C3CC-445B-3C5A-D5AE-A5D285A30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081" y="3453707"/>
            <a:ext cx="214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E3B9426-4A3F-39DB-AB01-C2A4963D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45C82F24-1412-56FF-73DD-17B9096E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EEC8C8D-0394-8F01-368E-22C50F8D9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DF9BFF-F830-2693-05E3-26DBD8662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4159633"/>
            <a:ext cx="1232918" cy="12241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48DAC4A-55B6-87CB-7CCE-A28B16B9E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4" y="1207028"/>
            <a:ext cx="3518420" cy="50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13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8ED1A-B0DA-6CC2-F646-D19D36D28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01D4A8-1234-B0C3-B8DB-6F18AEAA48FC}"/>
              </a:ext>
            </a:extLst>
          </p:cNvPr>
          <p:cNvSpPr/>
          <p:nvPr/>
        </p:nvSpPr>
        <p:spPr>
          <a:xfrm>
            <a:off x="0" y="-25400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4BACBC-D134-B73E-9CE6-E0436AE38B3E}"/>
              </a:ext>
            </a:extLst>
          </p:cNvPr>
          <p:cNvSpPr/>
          <p:nvPr/>
        </p:nvSpPr>
        <p:spPr>
          <a:xfrm>
            <a:off x="107504" y="2681524"/>
            <a:ext cx="4752528" cy="1102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eaLnBrk="1" hangingPunct="1">
              <a:spcAft>
                <a:spcPts val="700"/>
              </a:spcAft>
              <a:defRPr/>
            </a:pPr>
            <a:r>
              <a:rPr lang="fr-FR" altLang="fr-FR" b="1" kern="0" dirty="0">
                <a:solidFill>
                  <a:schemeClr val="accent5"/>
                </a:solidFill>
                <a:cs typeface="Arial" panose="020B0604020202020204" pitchFamily="34" charset="0"/>
              </a:rPr>
              <a:t>Liens avec l’évaluation qualité ESSMS</a:t>
            </a:r>
          </a:p>
          <a:p>
            <a:pPr marL="3175" eaLnBrk="1" hangingPunct="1">
              <a:spcAft>
                <a:spcPts val="700"/>
              </a:spcAft>
              <a:defRPr/>
            </a:pPr>
            <a:endParaRPr lang="fr-FR" altLang="fr-FR" b="1" kern="0" dirty="0">
              <a:solidFill>
                <a:schemeClr val="accent5"/>
              </a:solidFill>
              <a:cs typeface="Arial" panose="020B0604020202020204" pitchFamily="34" charset="0"/>
            </a:endParaRPr>
          </a:p>
          <a:p>
            <a:pPr marL="3175" eaLnBrk="1" hangingPunct="1">
              <a:spcAft>
                <a:spcPts val="700"/>
              </a:spcAft>
              <a:defRPr/>
            </a:pPr>
            <a:endParaRPr lang="fr-FR" altLang="fr-FR" b="1" kern="0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17426" name="Rectangle 19">
            <a:extLst>
              <a:ext uri="{FF2B5EF4-FFF2-40B4-BE49-F238E27FC236}">
                <a16:creationId xmlns:a16="http://schemas.microsoft.com/office/drawing/2014/main" id="{FFBE6139-3E69-6ECF-6BC0-BBD75F3F3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081" y="3453707"/>
            <a:ext cx="214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A72F0D4-D836-2A8C-E289-A126FC6AE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3CCD5784-AE4F-879C-FB62-E84ED5F9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E71BB8-D814-DD38-275E-0E579C1C1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DA72D3A-06BB-AAB6-B18F-C57BAB87A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3645024"/>
            <a:ext cx="1232918" cy="12241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981736-CD54-3573-A892-0A4C5B926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796" y="1581719"/>
            <a:ext cx="4027700" cy="43287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96282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D0BCE-C66D-EBA5-1176-4FC02348A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BC1A6C-CEB9-A0EF-4F8D-0DE29E6A3D4F}"/>
              </a:ext>
            </a:extLst>
          </p:cNvPr>
          <p:cNvSpPr/>
          <p:nvPr/>
        </p:nvSpPr>
        <p:spPr>
          <a:xfrm>
            <a:off x="0" y="-25400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426" name="Rectangle 19">
            <a:extLst>
              <a:ext uri="{FF2B5EF4-FFF2-40B4-BE49-F238E27FC236}">
                <a16:creationId xmlns:a16="http://schemas.microsoft.com/office/drawing/2014/main" id="{73EA6A2A-CFD8-8F0B-1080-7CDAEA5A1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081" y="3453707"/>
            <a:ext cx="2143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  <a:p>
            <a:pPr>
              <a:buFont typeface="Wingdings" panose="05000000000000000000" pitchFamily="2" charset="2"/>
              <a:buChar char="ü"/>
            </a:pPr>
            <a:endParaRPr lang="fr-FR" altLang="fr-FR" sz="160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181AB834-28E6-352E-6A1F-9F7DAEF5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14D17782-80C7-52F2-DB9C-7B4D20A81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41A8438-4CCF-1FC7-D995-A0B2BA74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148274B-16FD-A9D0-F13C-60646685B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5" y="2924943"/>
            <a:ext cx="1780703" cy="176801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0486ED6-E2BE-36D8-A468-8360CF6F76CC}"/>
              </a:ext>
            </a:extLst>
          </p:cNvPr>
          <p:cNvSpPr txBox="1"/>
          <p:nvPr/>
        </p:nvSpPr>
        <p:spPr>
          <a:xfrm>
            <a:off x="4425081" y="1988840"/>
            <a:ext cx="33242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  <a:ea typeface="+mn-ea"/>
              </a:rPr>
              <a:t>VOS QUESTIONS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678D438-4CF5-42A6-1C15-066588D7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81" y="3030240"/>
            <a:ext cx="3887787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949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E6458-E826-B636-DAF6-7B6A4D3CB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6A4874-5ED3-FE6A-74B5-CED8D7011207}"/>
              </a:ext>
            </a:extLst>
          </p:cNvPr>
          <p:cNvSpPr/>
          <p:nvPr/>
        </p:nvSpPr>
        <p:spPr>
          <a:xfrm>
            <a:off x="0" y="-25400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1" name="Rectangle 6">
            <a:extLst>
              <a:ext uri="{FF2B5EF4-FFF2-40B4-BE49-F238E27FC236}">
                <a16:creationId xmlns:a16="http://schemas.microsoft.com/office/drawing/2014/main" id="{2BC3A3D4-50FD-5E57-0FAF-BF9D53C18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351" y="1433319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B0F0"/>
              </a:buClr>
            </a:pPr>
            <a:endParaRPr lang="fr-FR" altLang="fr-FR" sz="200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C60D574-2177-B6B1-E67C-45947564A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351B5BAD-02FA-06FA-297E-FA8A5D2A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7AC832E-C459-CB56-3376-D6D1620C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25DA5C8-6361-A066-C752-AF7FB8471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5" y="1324772"/>
            <a:ext cx="1431051" cy="1420858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AFFB65E6-3B90-2911-5145-8F7BB7469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749" y="1389298"/>
            <a:ext cx="667464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fr-FR" altLang="fr-FR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Décision Partagée est une démarche d’évaluation des pratiques issue de la reco 5 de la démarche « Choisir avec soin » qui vise à mesurer l’engagement du patient dans sa prise en soin</a:t>
            </a:r>
          </a:p>
          <a:p>
            <a:pPr algn="just"/>
            <a:endParaRPr lang="fr-FR" altLang="fr-FR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4A0E24A-D7E4-6477-CC02-EB5F8158D9E9}"/>
              </a:ext>
            </a:extLst>
          </p:cNvPr>
          <p:cNvSpPr txBox="1"/>
          <p:nvPr/>
        </p:nvSpPr>
        <p:spPr>
          <a:xfrm>
            <a:off x="251519" y="3801434"/>
            <a:ext cx="842048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0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Décision Partagée, c’est quoi</a:t>
            </a:r>
          </a:p>
          <a:p>
            <a:endParaRPr lang="fr-FR" altLang="fr-FR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Un entretien  mené par un représentant (RU ou autre)  au cours d’une hospitalisation ou d’un hébergement en ESMS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6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Un entretien à partir d’un questionnaire  </a:t>
            </a:r>
            <a:r>
              <a:rPr lang="fr-FR" altLang="fr-FR" sz="16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proposé et coconstruit avec des représentants des usagers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altLang="fr-FR" sz="16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altLang="fr-FR" sz="16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Une analyse en équipe pluridisciplinaire avec les représentants des résultats à l ’échelon de l’établissement ou d’un service ou d’un pôle pour partager les constats et définir des actions d’amélioration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BEF56BB-9900-0771-02DF-9F7B3664C8AA}"/>
              </a:ext>
            </a:extLst>
          </p:cNvPr>
          <p:cNvSpPr txBox="1"/>
          <p:nvPr/>
        </p:nvSpPr>
        <p:spPr>
          <a:xfrm>
            <a:off x="251519" y="3064539"/>
            <a:ext cx="87489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000" b="1" dirty="0">
                <a:solidFill>
                  <a:srgbClr val="D15F44"/>
                </a:solidFill>
                <a:latin typeface="+mn-lt"/>
                <a:cs typeface="Calibri" panose="020F0502020204030204" pitchFamily="34" charset="0"/>
              </a:rPr>
              <a:t>Décision Partagée, une opportunité pour développer une démarche de partenariat</a:t>
            </a:r>
            <a:endParaRPr lang="fr-FR" altLang="fr-FR" b="1" dirty="0">
              <a:solidFill>
                <a:srgbClr val="D15F44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4" name="Picture 7" descr="C:\Users\guillona\Pictures\CW_logo_gros.png">
            <a:extLst>
              <a:ext uri="{FF2B5EF4-FFF2-40B4-BE49-F238E27FC236}">
                <a16:creationId xmlns:a16="http://schemas.microsoft.com/office/drawing/2014/main" id="{BB4F703C-2B2B-DE47-E33E-DBF4EA7E6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396792"/>
            <a:ext cx="10302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24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0A03D-E3BD-F513-9B6A-9300481AF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3B4C17F-A085-512C-0B62-A0911051B592}"/>
              </a:ext>
            </a:extLst>
          </p:cNvPr>
          <p:cNvSpPr/>
          <p:nvPr/>
        </p:nvSpPr>
        <p:spPr>
          <a:xfrm>
            <a:off x="0" y="-25400"/>
            <a:ext cx="9144000" cy="1044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1267" name="Titre 1">
            <a:extLst>
              <a:ext uri="{FF2B5EF4-FFF2-40B4-BE49-F238E27FC236}">
                <a16:creationId xmlns:a16="http://schemas.microsoft.com/office/drawing/2014/main" id="{97F756E0-59B4-30B7-EEF6-174C7C5D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428229"/>
            <a:ext cx="6551612" cy="993775"/>
          </a:xfrm>
        </p:spPr>
        <p:txBody>
          <a:bodyPr/>
          <a:lstStyle/>
          <a:p>
            <a:pPr algn="ctr" eaLnBrk="1" hangingPunct="1"/>
            <a:r>
              <a:rPr lang="fr-FR" altLang="fr-FR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Choisir avec soin »</a:t>
            </a:r>
            <a:br>
              <a:rPr lang="fr-FR" altLang="fr-FR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altLang="fr-FR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altLang="fr-FR" sz="3200" b="1" dirty="0">
              <a:solidFill>
                <a:srgbClr val="0377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7" descr="C:\Users\guillona\Pictures\CW_logo_gros.png">
            <a:extLst>
              <a:ext uri="{FF2B5EF4-FFF2-40B4-BE49-F238E27FC236}">
                <a16:creationId xmlns:a16="http://schemas.microsoft.com/office/drawing/2014/main" id="{4454B5B6-E356-7EBB-8186-8D8CA24E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5963"/>
            <a:ext cx="1431051" cy="134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Espace réservé du numéro de diapositive 2">
            <a:extLst>
              <a:ext uri="{FF2B5EF4-FFF2-40B4-BE49-F238E27FC236}">
                <a16:creationId xmlns:a16="http://schemas.microsoft.com/office/drawing/2014/main" id="{D0B02B59-CFEE-5BEA-A6B5-562C30E1EE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7D42B9-4087-4E30-892D-E33B3DD59FC2}" type="slidenum">
              <a:rPr lang="fr-FR" altLang="fr-FR" smtClean="0">
                <a:solidFill>
                  <a:srgbClr val="898989"/>
                </a:solidFill>
              </a:rPr>
              <a:pPr/>
              <a:t>4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68D5C5A-B24B-E692-8FEA-478EC805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1E974EBE-6E75-B46B-4891-0BCA942B9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60FECB-26B7-F364-199C-6117C4DE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409A363-482E-BD93-F8B4-3479A500E378}"/>
              </a:ext>
            </a:extLst>
          </p:cNvPr>
          <p:cNvSpPr txBox="1"/>
          <p:nvPr/>
        </p:nvSpPr>
        <p:spPr>
          <a:xfrm>
            <a:off x="1557834" y="2332188"/>
            <a:ext cx="760544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Une campagne née aux USA en 2012 pour améliorer la pertinence des soins – </a:t>
            </a:r>
            <a:r>
              <a:rPr lang="fr-FR" b="1" dirty="0" err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choosing</a:t>
            </a:r>
            <a:r>
              <a:rPr lang="fr-FR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wisely</a:t>
            </a:r>
            <a:r>
              <a:rPr lang="fr-FR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®</a:t>
            </a:r>
          </a:p>
          <a:p>
            <a:endParaRPr lang="fr-FR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Aujourd’hui la campagne existe dans plus de 30 pays et engage plus de 80 sociétés savantes dans le monde</a:t>
            </a:r>
          </a:p>
          <a:p>
            <a:endParaRPr lang="fr-FR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En France, la Société Française de gériatrie et gérontologie SFGG en partenariat avec France Assos Santé et la SRA de Bretagne, le CAPPS, déclinent cette démarche depuis plusieurs années</a:t>
            </a:r>
          </a:p>
          <a:p>
            <a:endParaRPr lang="fr-FR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En 2024, la STARAQS a déployé une campagne régionale pour les établissements d’Ile de France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47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DD6F26-F927-5995-C233-85B6D664E462}"/>
              </a:ext>
            </a:extLst>
          </p:cNvPr>
          <p:cNvSpPr/>
          <p:nvPr/>
        </p:nvSpPr>
        <p:spPr>
          <a:xfrm>
            <a:off x="0" y="-25400"/>
            <a:ext cx="9144000" cy="1044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1267" name="Titre 1">
            <a:extLst>
              <a:ext uri="{FF2B5EF4-FFF2-40B4-BE49-F238E27FC236}">
                <a16:creationId xmlns:a16="http://schemas.microsoft.com/office/drawing/2014/main" id="{679C0CD7-9DBE-9B96-AB80-B97433A7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428229"/>
            <a:ext cx="6551612" cy="993775"/>
          </a:xfrm>
        </p:spPr>
        <p:txBody>
          <a:bodyPr/>
          <a:lstStyle/>
          <a:p>
            <a:pPr algn="ctr" eaLnBrk="1" hangingPunct="1"/>
            <a:r>
              <a:rPr lang="fr-FR" altLang="fr-F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 Décision partagée »:  </a:t>
            </a:r>
            <a:r>
              <a:rPr lang="fr-FR" altLang="fr-FR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Historique</a:t>
            </a:r>
            <a:br>
              <a:rPr lang="fr-FR" altLang="fr-FR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r-FR" altLang="fr-FR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altLang="fr-FR" sz="3200" b="1" dirty="0">
              <a:solidFill>
                <a:srgbClr val="0377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7" descr="C:\Users\guillona\Pictures\CW_logo_gros.png">
            <a:extLst>
              <a:ext uri="{FF2B5EF4-FFF2-40B4-BE49-F238E27FC236}">
                <a16:creationId xmlns:a16="http://schemas.microsoft.com/office/drawing/2014/main" id="{FB6FE309-1C9B-1E6E-C52F-0D5FAC29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53759"/>
            <a:ext cx="1431051" cy="134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3">
            <a:extLst>
              <a:ext uri="{FF2B5EF4-FFF2-40B4-BE49-F238E27FC236}">
                <a16:creationId xmlns:a16="http://schemas.microsoft.com/office/drawing/2014/main" id="{6D90D841-7C37-DFA2-A5AF-D8EA11CBA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43" y="4581128"/>
            <a:ext cx="72736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fr-FR" alt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2025, dans le cadre du partenariat entre la STARAQS et FAS </a:t>
            </a:r>
            <a:r>
              <a:rPr lang="fr-FR" altLang="fr-FR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Idf</a:t>
            </a:r>
            <a:r>
              <a:rPr lang="fr-FR" altLang="fr-F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un groupe de travail, associant des RU et des professionnels d’établissements, a développé le kit d’évaluation Décision Partagée</a:t>
            </a:r>
          </a:p>
        </p:txBody>
      </p:sp>
      <p:sp>
        <p:nvSpPr>
          <p:cNvPr id="11270" name="Espace réservé du numéro de diapositive 2">
            <a:extLst>
              <a:ext uri="{FF2B5EF4-FFF2-40B4-BE49-F238E27FC236}">
                <a16:creationId xmlns:a16="http://schemas.microsoft.com/office/drawing/2014/main" id="{D2E76D61-1648-E0C1-955A-CC6E6F785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7D42B9-4087-4E30-892D-E33B3DD59FC2}" type="slidenum">
              <a:rPr lang="fr-FR" altLang="fr-FR" smtClean="0">
                <a:solidFill>
                  <a:srgbClr val="898989"/>
                </a:solidFill>
              </a:rPr>
              <a:pPr/>
              <a:t>5</a:t>
            </a:fld>
            <a:endParaRPr lang="fr-FR" altLang="fr-FR">
              <a:solidFill>
                <a:srgbClr val="898989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AA79F41-B8B6-B48E-630F-EEEF338D9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4378530"/>
            <a:ext cx="1431051" cy="1420858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FD83685-5D67-8E97-C7AE-E46F2475F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749" y="1940705"/>
            <a:ext cx="72736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endParaRPr lang="fr-FR" altLang="fr-FR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altLang="fr-FR" sz="2000" b="1" dirty="0">
                <a:solidFill>
                  <a:srgbClr val="03770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 suite de la campagne Choisir avec soin en gériatrie menée en 2024 en Ile de France, des Représentants d’Usagers ont souhaité poursuivre cette démarche pour l’ensemble des patients.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3B650C8-935C-F3F8-E087-7A658E91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31ABE4EC-E951-3746-A6D4-C40D5FCA9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BBB5085-1109-8B6A-CDFF-9D2C18E2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0A56E2-24F1-9674-0A34-E3B3F40DA00D}"/>
              </a:ext>
            </a:extLst>
          </p:cNvPr>
          <p:cNvSpPr/>
          <p:nvPr/>
        </p:nvSpPr>
        <p:spPr>
          <a:xfrm>
            <a:off x="0" y="-47303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AF060E-B609-807E-BC66-2E51900163CB}"/>
              </a:ext>
            </a:extLst>
          </p:cNvPr>
          <p:cNvSpPr/>
          <p:nvPr/>
        </p:nvSpPr>
        <p:spPr>
          <a:xfrm>
            <a:off x="107504" y="1192727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eaLnBrk="1" hangingPunct="1">
              <a:spcAft>
                <a:spcPts val="700"/>
              </a:spcAft>
              <a:defRPr/>
            </a:pPr>
            <a:r>
              <a:rPr lang="fr-FR" altLang="fr-FR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La méthode</a:t>
            </a:r>
            <a:endParaRPr lang="fr-FR" altLang="fr-FR" sz="2400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47F86CDE-E3CA-436C-174F-CFD30E9E3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6367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B0F0"/>
              </a:buClr>
            </a:pPr>
            <a:endParaRPr lang="fr-FR" altLang="fr-FR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1D9C81-3D7C-AE2C-F554-A9ADFCEE2B44}"/>
              </a:ext>
            </a:extLst>
          </p:cNvPr>
          <p:cNvSpPr/>
          <p:nvPr/>
        </p:nvSpPr>
        <p:spPr>
          <a:xfrm>
            <a:off x="1483470" y="1270793"/>
            <a:ext cx="755302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sz="1600" dirty="0"/>
          </a:p>
          <a:p>
            <a:pPr lvl="1" algn="just" eaLnBrk="1" hangingPunct="1">
              <a:buClr>
                <a:srgbClr val="00B0F0"/>
              </a:buClr>
              <a:defRPr/>
            </a:pPr>
            <a:endParaRPr lang="fr-FR" altLang="fr-FR" sz="1600" dirty="0"/>
          </a:p>
          <a:p>
            <a:pPr algn="just" eaLnBrk="1" hangingPunct="1">
              <a:buClr>
                <a:srgbClr val="00B0F0"/>
              </a:buClr>
              <a:defRPr/>
            </a:pPr>
            <a:r>
              <a:rPr lang="fr-FR" altLang="fr-FR" sz="1600" b="1" dirty="0">
                <a:solidFill>
                  <a:srgbClr val="D15F44"/>
                </a:solidFill>
              </a:rPr>
              <a:t>Evaluation « décision partagée »</a:t>
            </a:r>
          </a:p>
          <a:p>
            <a:pPr marL="285750" indent="-28575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sz="1600" b="1" dirty="0"/>
          </a:p>
          <a:p>
            <a:pPr marL="285750" lvl="1" indent="-28575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6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Evaluation basée sur des entretiens menés par les représentants des usagers (RU) ou les représentants des familles ou personne accompagnée (RF), auprès des patients ou des personnes accompagnées, à partir d’un questionnaire</a:t>
            </a:r>
          </a:p>
          <a:p>
            <a:pPr marL="285750" lvl="1" indent="-28575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sz="16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285750" lvl="1" indent="-28575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6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4 parties reprenant 17 questions relatives à l’information, au consentement aux soins et sur le respect des droits de la personne</a:t>
            </a:r>
          </a:p>
          <a:p>
            <a:pPr marL="285750" lvl="1" indent="-28575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sz="16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285750" lvl="1" indent="-28575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6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2 Questionnaires disponibles selon le type de structure: établissement de santé et ESMS</a:t>
            </a:r>
          </a:p>
          <a:p>
            <a:pPr marL="285750" lvl="1" indent="-28575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sz="16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285750" lvl="1" indent="-28575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6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Une démarche coordonnée avec les professionnels de la structure (équipe qualité, cadres..) afin:</a:t>
            </a:r>
          </a:p>
          <a:p>
            <a:pPr marL="1200150" lvl="2" indent="-285750" algn="just" eaLnBrk="1" hangingPunct="1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16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D’identifier des personnes à interviewer, en lien avec les RU/RF</a:t>
            </a:r>
          </a:p>
          <a:p>
            <a:pPr marL="1200150" lvl="2" indent="-285750" algn="just" eaLnBrk="1" hangingPunct="1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16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D’organiser des entretiens (information des personnes, fixer date..)</a:t>
            </a:r>
          </a:p>
          <a:p>
            <a:pPr marL="1200150" lvl="2" indent="-285750" algn="just" eaLnBrk="1" hangingPunct="1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16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D’accueillir les RU/RF dans le service le jour des entretiens</a:t>
            </a:r>
          </a:p>
          <a:p>
            <a:pPr marL="1200150" lvl="2" indent="-285750" algn="just" eaLnBrk="1" hangingPunct="1">
              <a:buClr>
                <a:srgbClr val="00B0F0"/>
              </a:buClr>
              <a:buFont typeface="Wingdings" panose="05000000000000000000" pitchFamily="2" charset="2"/>
              <a:buChar char="Ø"/>
              <a:defRPr/>
            </a:pPr>
            <a:r>
              <a:rPr lang="fr-FR" altLang="fr-FR" sz="16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De saisir les réponses dans la plateforme de la STARAQS</a:t>
            </a:r>
          </a:p>
          <a:p>
            <a:pPr lvl="2" algn="just" eaLnBrk="1" hangingPunct="1">
              <a:buClr>
                <a:srgbClr val="00B0F0"/>
              </a:buClr>
              <a:defRPr/>
            </a:pPr>
            <a:endParaRPr lang="fr-FR" altLang="fr-FR" sz="1400" dirty="0"/>
          </a:p>
          <a:p>
            <a:pPr marL="285750" lvl="1" indent="-285750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6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Cible recommandée: 10 entretiens par service ou unité auprès de patient majeur</a:t>
            </a:r>
          </a:p>
          <a:p>
            <a:pPr marL="342900" indent="-342900" algn="just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sz="1600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1C508B1E-D498-06DE-7A52-4A7DA2769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18" y="286689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80451C94-1CF3-80DE-E83C-5BC6899E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FFFBF9-C304-39AE-E611-60D5FC612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72CF8B6-53D1-A551-B03F-1CD3A13A7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21238"/>
            <a:ext cx="1431051" cy="1420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0319E-7F56-8605-F284-7919731F3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884413-76D1-7BB8-54DC-1680D516A0D4}"/>
              </a:ext>
            </a:extLst>
          </p:cNvPr>
          <p:cNvSpPr/>
          <p:nvPr/>
        </p:nvSpPr>
        <p:spPr>
          <a:xfrm>
            <a:off x="0" y="-47303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5CE90A-03B2-229D-FD7C-80F1CE6EE9A3}"/>
              </a:ext>
            </a:extLst>
          </p:cNvPr>
          <p:cNvSpPr/>
          <p:nvPr/>
        </p:nvSpPr>
        <p:spPr>
          <a:xfrm>
            <a:off x="129261" y="2271216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eaLnBrk="1" hangingPunct="1">
              <a:spcAft>
                <a:spcPts val="700"/>
              </a:spcAft>
              <a:defRPr/>
            </a:pPr>
            <a:r>
              <a:rPr lang="fr-FR" altLang="fr-FR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Les questionnaires </a:t>
            </a:r>
            <a:endParaRPr lang="fr-FR" altLang="fr-FR" sz="2400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20AA4390-4763-67D2-6F51-9D5A169F5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6367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B0F0"/>
              </a:buClr>
            </a:pPr>
            <a:endParaRPr lang="fr-FR" altLang="fr-FR" sz="200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DC1917EE-1FB6-0D86-90BA-731C993E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42C35C84-F6DF-A7E7-FA5E-39F5AC13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4A39F18-61EF-FB9F-13E7-F7CB89DE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D314DD-E25B-4E1D-3B09-BF44402C8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978" y="3429000"/>
            <a:ext cx="1431051" cy="14208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32D8332-2CB9-A658-81DA-3ADF18271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864" y="1607661"/>
            <a:ext cx="2978569" cy="41670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12878ED-522C-6CE9-5309-191AF2C15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6" y="2348880"/>
            <a:ext cx="2896239" cy="416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E7FAF-8B3F-627F-7644-4D5EBD631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D9D678-C3F8-E281-720B-7CD31B212E90}"/>
              </a:ext>
            </a:extLst>
          </p:cNvPr>
          <p:cNvSpPr/>
          <p:nvPr/>
        </p:nvSpPr>
        <p:spPr>
          <a:xfrm>
            <a:off x="0" y="-47303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B2D73B-4655-221A-FE99-900D2E941FED}"/>
              </a:ext>
            </a:extLst>
          </p:cNvPr>
          <p:cNvSpPr/>
          <p:nvPr/>
        </p:nvSpPr>
        <p:spPr>
          <a:xfrm>
            <a:off x="107504" y="1192727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eaLnBrk="1" hangingPunct="1">
              <a:spcAft>
                <a:spcPts val="700"/>
              </a:spcAft>
              <a:defRPr/>
            </a:pPr>
            <a:r>
              <a:rPr lang="fr-FR" altLang="fr-FR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Les questions </a:t>
            </a:r>
            <a:endParaRPr lang="fr-FR" altLang="fr-FR" sz="2400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FFA40714-7C56-DFB4-0420-A9241908A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6367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B0F0"/>
              </a:buClr>
            </a:pPr>
            <a:endParaRPr lang="fr-FR" altLang="fr-FR" sz="200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FB6E22A-6A91-63F6-40FC-88F6481D7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F6E5B2BC-28CE-1826-7AB1-6357946D5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376512F-B2CE-3090-6260-BE5300FC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704DE93-803D-A3F9-EDB1-8FC2EDC68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437112"/>
            <a:ext cx="1431051" cy="14208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91484D1-CA11-634E-D2D5-E9C70DD54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3" y="1654392"/>
            <a:ext cx="6490651" cy="263870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735CD5-CBD3-73FA-AE2A-61671530D1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976" y="5007465"/>
            <a:ext cx="6228184" cy="8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A5BAD-820F-9E10-B3BB-F9D4D2D08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470DF2-093A-3F03-96E7-8CE33BB2944C}"/>
              </a:ext>
            </a:extLst>
          </p:cNvPr>
          <p:cNvSpPr/>
          <p:nvPr/>
        </p:nvSpPr>
        <p:spPr>
          <a:xfrm>
            <a:off x="0" y="-47303"/>
            <a:ext cx="9144000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214D60-FF95-87EB-F6C1-8AD23CCF4BD7}"/>
              </a:ext>
            </a:extLst>
          </p:cNvPr>
          <p:cNvSpPr/>
          <p:nvPr/>
        </p:nvSpPr>
        <p:spPr>
          <a:xfrm>
            <a:off x="107504" y="1192727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75" eaLnBrk="1" hangingPunct="1">
              <a:spcAft>
                <a:spcPts val="700"/>
              </a:spcAft>
              <a:defRPr/>
            </a:pPr>
            <a:r>
              <a:rPr lang="fr-FR" altLang="fr-FR" sz="2400" b="1" kern="0" dirty="0">
                <a:solidFill>
                  <a:srgbClr val="0070C0"/>
                </a:solidFill>
                <a:cs typeface="Arial" panose="020B0604020202020204" pitchFamily="34" charset="0"/>
              </a:rPr>
              <a:t>Les questions </a:t>
            </a:r>
            <a:endParaRPr lang="fr-FR" altLang="fr-FR" sz="2400" kern="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E0755A04-8FBD-956E-BB16-7343E37A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636713"/>
            <a:ext cx="828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B0F0"/>
              </a:buClr>
            </a:pPr>
            <a:endParaRPr lang="fr-FR" altLang="fr-FR" sz="200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5E403B95-3323-2C0F-B088-6FDC4667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58" y="251692"/>
            <a:ext cx="164147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2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1AAADF64-F1D0-F022-1A75-966439542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267" y="192880"/>
            <a:ext cx="190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EC2914F-D8FB-4653-1206-49D5C8D1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9"/>
            <a:ext cx="11747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0FD39D5-E57D-4780-B56B-C84237166E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437112"/>
            <a:ext cx="1431051" cy="14208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236496-4E4D-F4A2-A425-89FBBE337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205" y="1430176"/>
            <a:ext cx="647727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4439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étropolitain">
  <a:themeElements>
    <a:clrScheme name="Métropolitai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étropolitai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étropolitai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685EFBD7D2484FB33047B6C1DB947B" ma:contentTypeVersion="14" ma:contentTypeDescription="Crée un document." ma:contentTypeScope="" ma:versionID="623139bd0ecab9328cd393b5933a76f0">
  <xsd:schema xmlns:xsd="http://www.w3.org/2001/XMLSchema" xmlns:xs="http://www.w3.org/2001/XMLSchema" xmlns:p="http://schemas.microsoft.com/office/2006/metadata/properties" xmlns:ns2="c83ecc78-3fa2-451e-8665-0ddea08d2bcf" xmlns:ns3="65104fe5-bdb5-44b2-89e0-446ad8df4a9a" targetNamespace="http://schemas.microsoft.com/office/2006/metadata/properties" ma:root="true" ma:fieldsID="9f514703bf1e28d4dd164b6ef2193700" ns2:_="" ns3:_="">
    <xsd:import namespace="c83ecc78-3fa2-451e-8665-0ddea08d2bcf"/>
    <xsd:import namespace="65104fe5-bdb5-44b2-89e0-446ad8df4a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ecc78-3fa2-451e-8665-0ddea08d2b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20560406-a939-4e2f-9bf1-8e7b728317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04fe5-bdb5-44b2-89e0-446ad8df4a9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9c79bdf-7c4c-4db1-b0c3-cb62e648c930}" ma:internalName="TaxCatchAll" ma:showField="CatchAllData" ma:web="65104fe5-bdb5-44b2-89e0-446ad8df4a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FD6067-2AEF-46E7-B946-55D48B631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ecc78-3fa2-451e-8665-0ddea08d2bcf"/>
    <ds:schemaRef ds:uri="65104fe5-bdb5-44b2-89e0-446ad8df4a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95B656-6EB4-4302-AC97-5B9D369D95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775</Words>
  <Application>Microsoft Office PowerPoint</Application>
  <PresentationFormat>Affichage à l'écran (4:3)</PresentationFormat>
  <Paragraphs>124</Paragraphs>
  <Slides>22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Century Gothic</vt:lpstr>
      <vt:lpstr>Wingdings</vt:lpstr>
      <vt:lpstr>Wingdings 3</vt:lpstr>
      <vt:lpstr>1_Thème Office</vt:lpstr>
      <vt:lpstr>2_Thème Office</vt:lpstr>
      <vt:lpstr>Métropolitain</vt:lpstr>
      <vt:lpstr>Présentation PowerPoint</vt:lpstr>
      <vt:lpstr>Présentation PowerPoint</vt:lpstr>
      <vt:lpstr>Présentation PowerPoint</vt:lpstr>
      <vt:lpstr>« Choisir avec soin »  </vt:lpstr>
      <vt:lpstr>« Décision partagée »:  Historique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CH-PUTEAUX</dc:creator>
  <cp:lastModifiedBy>Julien PRIM</cp:lastModifiedBy>
  <cp:revision>519</cp:revision>
  <cp:lastPrinted>2016-01-05T08:52:53Z</cp:lastPrinted>
  <dcterms:created xsi:type="dcterms:W3CDTF">2009-03-30T15:18:55Z</dcterms:created>
  <dcterms:modified xsi:type="dcterms:W3CDTF">2026-05-28T12:57:51Z</dcterms:modified>
</cp:coreProperties>
</file>